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Default Extension="png" ContentType="image/png"/>
  <Default Extension="jpg" ContentType="image/jp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</p:sldIdLst>
  <p:sldSz cx="10693400" cy="7562850"/>
  <p:notesSz cx="10693400" cy="756285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4483"/>
            <a:ext cx="9089390" cy="1588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5196"/>
            <a:ext cx="7485379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0" i="0">
                <a:solidFill>
                  <a:schemeClr val="bg1"/>
                </a:solidFill>
                <a:latin typeface="G마켓 산스 Bold"/>
                <a:cs typeface="G마켓 산스 Bold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chemeClr val="tx1"/>
                </a:solidFill>
                <a:latin typeface="나눔스퀘어 네오 Bold"/>
                <a:cs typeface="나눔스퀘어 네오 Bold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0" i="0">
                <a:solidFill>
                  <a:schemeClr val="bg1"/>
                </a:solidFill>
                <a:latin typeface="G마켓 산스 Bold"/>
                <a:cs typeface="G마켓 산스 Bold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534670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502910" y="2209752"/>
            <a:ext cx="3318509" cy="3810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1" i="0">
                <a:solidFill>
                  <a:schemeClr val="tx1"/>
                </a:solidFill>
                <a:latin typeface="나눔스퀘어 네오 Bold"/>
                <a:cs typeface="나눔스퀘어 네오 Bold"/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0" i="0">
                <a:solidFill>
                  <a:schemeClr val="bg1"/>
                </a:solidFill>
                <a:latin typeface="G마켓 산스 Bold"/>
                <a:cs typeface="G마켓 산스 Bold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12"/>
            <a:ext cx="10692130" cy="7560309"/>
          </a:xfrm>
          <a:custGeom>
            <a:avLst/>
            <a:gdLst/>
            <a:ahLst/>
            <a:cxnLst/>
            <a:rect l="l" t="t" r="r" b="b"/>
            <a:pathLst>
              <a:path w="10692130" h="7560309">
                <a:moveTo>
                  <a:pt x="0" y="7559992"/>
                </a:moveTo>
                <a:lnTo>
                  <a:pt x="10692003" y="7559992"/>
                </a:lnTo>
                <a:lnTo>
                  <a:pt x="10692003" y="0"/>
                </a:lnTo>
                <a:lnTo>
                  <a:pt x="0" y="0"/>
                </a:lnTo>
                <a:lnTo>
                  <a:pt x="0" y="7559992"/>
                </a:lnTo>
                <a:close/>
              </a:path>
            </a:pathLst>
          </a:custGeom>
          <a:solidFill>
            <a:srgbClr val="0092A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bk object 17"/>
          <p:cNvSpPr/>
          <p:nvPr/>
        </p:nvSpPr>
        <p:spPr>
          <a:xfrm>
            <a:off x="720001" y="12"/>
            <a:ext cx="9251999" cy="51749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Relationship Id="rId7" Type="http://schemas.openxmlformats.org/officeDocument/2006/relationships/image" Target="../media/image1.png"/><Relationship Id="rId8" Type="http://schemas.openxmlformats.org/officeDocument/2006/relationships/image" Target="../media/image2.png"/><Relationship Id="rId9" Type="http://schemas.openxmlformats.org/officeDocument/2006/relationships/image" Target="../media/image3.png"/><Relationship Id="rId10" Type="http://schemas.openxmlformats.org/officeDocument/2006/relationships/image" Target="../media/image4.png"/><Relationship Id="rId11" Type="http://schemas.openxmlformats.org/officeDocument/2006/relationships/image" Target="../media/image5.pn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583994" y="0"/>
            <a:ext cx="9108440" cy="846455"/>
          </a:xfrm>
          <a:custGeom>
            <a:avLst/>
            <a:gdLst/>
            <a:ahLst/>
            <a:cxnLst/>
            <a:rect l="l" t="t" r="r" b="b"/>
            <a:pathLst>
              <a:path w="9108440" h="846455">
                <a:moveTo>
                  <a:pt x="0" y="846010"/>
                </a:moveTo>
                <a:lnTo>
                  <a:pt x="9108008" y="846010"/>
                </a:lnTo>
                <a:lnTo>
                  <a:pt x="9108008" y="0"/>
                </a:lnTo>
                <a:lnTo>
                  <a:pt x="0" y="0"/>
                </a:lnTo>
                <a:lnTo>
                  <a:pt x="0" y="846010"/>
                </a:lnTo>
                <a:close/>
              </a:path>
            </a:pathLst>
          </a:custGeom>
          <a:solidFill>
            <a:srgbClr val="0092A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bk object 17"/>
          <p:cNvSpPr/>
          <p:nvPr/>
        </p:nvSpPr>
        <p:spPr>
          <a:xfrm>
            <a:off x="0" y="0"/>
            <a:ext cx="720090" cy="846455"/>
          </a:xfrm>
          <a:custGeom>
            <a:avLst/>
            <a:gdLst/>
            <a:ahLst/>
            <a:cxnLst/>
            <a:rect l="l" t="t" r="r" b="b"/>
            <a:pathLst>
              <a:path w="720090" h="846455">
                <a:moveTo>
                  <a:pt x="0" y="846010"/>
                </a:moveTo>
                <a:lnTo>
                  <a:pt x="720001" y="846010"/>
                </a:lnTo>
                <a:lnTo>
                  <a:pt x="720001" y="0"/>
                </a:lnTo>
                <a:lnTo>
                  <a:pt x="0" y="0"/>
                </a:lnTo>
                <a:lnTo>
                  <a:pt x="0" y="846010"/>
                </a:lnTo>
                <a:close/>
              </a:path>
            </a:pathLst>
          </a:custGeom>
          <a:solidFill>
            <a:srgbClr val="0092A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bk object 18"/>
          <p:cNvSpPr/>
          <p:nvPr/>
        </p:nvSpPr>
        <p:spPr>
          <a:xfrm>
            <a:off x="720001" y="879011"/>
            <a:ext cx="864235" cy="0"/>
          </a:xfrm>
          <a:custGeom>
            <a:avLst/>
            <a:gdLst/>
            <a:ahLst/>
            <a:cxnLst/>
            <a:rect l="l" t="t" r="r" b="b"/>
            <a:pathLst>
              <a:path w="864235" h="0">
                <a:moveTo>
                  <a:pt x="0" y="0"/>
                </a:moveTo>
                <a:lnTo>
                  <a:pt x="863993" y="0"/>
                </a:lnTo>
              </a:path>
            </a:pathLst>
          </a:custGeom>
          <a:ln w="41998">
            <a:solidFill>
              <a:srgbClr val="F18B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bk object 19"/>
          <p:cNvSpPr/>
          <p:nvPr/>
        </p:nvSpPr>
        <p:spPr>
          <a:xfrm>
            <a:off x="9326562" y="7197986"/>
            <a:ext cx="68580" cy="65405"/>
          </a:xfrm>
          <a:custGeom>
            <a:avLst/>
            <a:gdLst/>
            <a:ahLst/>
            <a:cxnLst/>
            <a:rect l="l" t="t" r="r" b="b"/>
            <a:pathLst>
              <a:path w="68579" h="65404">
                <a:moveTo>
                  <a:pt x="68402" y="57048"/>
                </a:moveTo>
                <a:lnTo>
                  <a:pt x="0" y="57048"/>
                </a:lnTo>
                <a:lnTo>
                  <a:pt x="0" y="65138"/>
                </a:lnTo>
                <a:lnTo>
                  <a:pt x="68402" y="65138"/>
                </a:lnTo>
                <a:lnTo>
                  <a:pt x="68402" y="57048"/>
                </a:lnTo>
                <a:close/>
              </a:path>
              <a:path w="68579" h="65404">
                <a:moveTo>
                  <a:pt x="35610" y="33947"/>
                </a:moveTo>
                <a:lnTo>
                  <a:pt x="26606" y="33947"/>
                </a:lnTo>
                <a:lnTo>
                  <a:pt x="26606" y="57048"/>
                </a:lnTo>
                <a:lnTo>
                  <a:pt x="35610" y="57048"/>
                </a:lnTo>
                <a:lnTo>
                  <a:pt x="35610" y="33947"/>
                </a:lnTo>
                <a:close/>
              </a:path>
              <a:path w="68579" h="65404">
                <a:moveTo>
                  <a:pt x="62890" y="0"/>
                </a:moveTo>
                <a:lnTo>
                  <a:pt x="5499" y="0"/>
                </a:lnTo>
                <a:lnTo>
                  <a:pt x="5499" y="8255"/>
                </a:lnTo>
                <a:lnTo>
                  <a:pt x="53632" y="8255"/>
                </a:lnTo>
                <a:lnTo>
                  <a:pt x="53632" y="43954"/>
                </a:lnTo>
                <a:lnTo>
                  <a:pt x="62890" y="43954"/>
                </a:lnTo>
                <a:lnTo>
                  <a:pt x="62890" y="0"/>
                </a:lnTo>
                <a:close/>
              </a:path>
            </a:pathLst>
          </a:custGeom>
          <a:solidFill>
            <a:srgbClr val="59575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bk object 20"/>
          <p:cNvSpPr/>
          <p:nvPr/>
        </p:nvSpPr>
        <p:spPr>
          <a:xfrm>
            <a:off x="9402071" y="7190390"/>
            <a:ext cx="68580" cy="81915"/>
          </a:xfrm>
          <a:custGeom>
            <a:avLst/>
            <a:gdLst/>
            <a:ahLst/>
            <a:cxnLst/>
            <a:rect l="l" t="t" r="r" b="b"/>
            <a:pathLst>
              <a:path w="68579" h="81915">
                <a:moveTo>
                  <a:pt x="68402" y="38455"/>
                </a:moveTo>
                <a:lnTo>
                  <a:pt x="0" y="38455"/>
                </a:lnTo>
                <a:lnTo>
                  <a:pt x="0" y="46291"/>
                </a:lnTo>
                <a:lnTo>
                  <a:pt x="68402" y="46291"/>
                </a:lnTo>
                <a:lnTo>
                  <a:pt x="68402" y="38455"/>
                </a:lnTo>
                <a:close/>
              </a:path>
              <a:path w="68579" h="81915">
                <a:moveTo>
                  <a:pt x="23939" y="31534"/>
                </a:moveTo>
                <a:lnTo>
                  <a:pt x="15430" y="31534"/>
                </a:lnTo>
                <a:lnTo>
                  <a:pt x="15430" y="38455"/>
                </a:lnTo>
                <a:lnTo>
                  <a:pt x="23939" y="38455"/>
                </a:lnTo>
                <a:lnTo>
                  <a:pt x="23939" y="31534"/>
                </a:lnTo>
                <a:close/>
              </a:path>
              <a:path w="68579" h="81915">
                <a:moveTo>
                  <a:pt x="52971" y="31534"/>
                </a:moveTo>
                <a:lnTo>
                  <a:pt x="44450" y="31534"/>
                </a:lnTo>
                <a:lnTo>
                  <a:pt x="44450" y="38455"/>
                </a:lnTo>
                <a:lnTo>
                  <a:pt x="52971" y="38455"/>
                </a:lnTo>
                <a:lnTo>
                  <a:pt x="52971" y="31534"/>
                </a:lnTo>
                <a:close/>
              </a:path>
              <a:path w="68579" h="81915">
                <a:moveTo>
                  <a:pt x="36677" y="0"/>
                </a:moveTo>
                <a:lnTo>
                  <a:pt x="31889" y="0"/>
                </a:lnTo>
                <a:lnTo>
                  <a:pt x="29629" y="444"/>
                </a:lnTo>
                <a:lnTo>
                  <a:pt x="25349" y="2222"/>
                </a:lnTo>
                <a:lnTo>
                  <a:pt x="23520" y="3390"/>
                </a:lnTo>
                <a:lnTo>
                  <a:pt x="22021" y="4838"/>
                </a:lnTo>
                <a:lnTo>
                  <a:pt x="20408" y="6337"/>
                </a:lnTo>
                <a:lnTo>
                  <a:pt x="19126" y="8077"/>
                </a:lnTo>
                <a:lnTo>
                  <a:pt x="17246" y="12026"/>
                </a:lnTo>
                <a:lnTo>
                  <a:pt x="16775" y="14046"/>
                </a:lnTo>
                <a:lnTo>
                  <a:pt x="16775" y="18542"/>
                </a:lnTo>
                <a:lnTo>
                  <a:pt x="17246" y="20574"/>
                </a:lnTo>
                <a:lnTo>
                  <a:pt x="19126" y="24472"/>
                </a:lnTo>
                <a:lnTo>
                  <a:pt x="20408" y="26187"/>
                </a:lnTo>
                <a:lnTo>
                  <a:pt x="22021" y="27698"/>
                </a:lnTo>
                <a:lnTo>
                  <a:pt x="23520" y="29146"/>
                </a:lnTo>
                <a:lnTo>
                  <a:pt x="25349" y="30314"/>
                </a:lnTo>
                <a:lnTo>
                  <a:pt x="29629" y="32092"/>
                </a:lnTo>
                <a:lnTo>
                  <a:pt x="31889" y="32537"/>
                </a:lnTo>
                <a:lnTo>
                  <a:pt x="36677" y="32537"/>
                </a:lnTo>
                <a:lnTo>
                  <a:pt x="38925" y="32092"/>
                </a:lnTo>
                <a:lnTo>
                  <a:pt x="41033" y="31191"/>
                </a:lnTo>
                <a:lnTo>
                  <a:pt x="43154" y="30314"/>
                </a:lnTo>
                <a:lnTo>
                  <a:pt x="44958" y="29146"/>
                </a:lnTo>
                <a:lnTo>
                  <a:pt x="46456" y="27698"/>
                </a:lnTo>
                <a:lnTo>
                  <a:pt x="48082" y="26187"/>
                </a:lnTo>
                <a:lnTo>
                  <a:pt x="49192" y="24688"/>
                </a:lnTo>
                <a:lnTo>
                  <a:pt x="31864" y="24688"/>
                </a:lnTo>
                <a:lnTo>
                  <a:pt x="29870" y="23863"/>
                </a:lnTo>
                <a:lnTo>
                  <a:pt x="26593" y="20523"/>
                </a:lnTo>
                <a:lnTo>
                  <a:pt x="25768" y="18542"/>
                </a:lnTo>
                <a:lnTo>
                  <a:pt x="25768" y="14046"/>
                </a:lnTo>
                <a:lnTo>
                  <a:pt x="26593" y="12090"/>
                </a:lnTo>
                <a:lnTo>
                  <a:pt x="29870" y="8763"/>
                </a:lnTo>
                <a:lnTo>
                  <a:pt x="31864" y="7924"/>
                </a:lnTo>
                <a:lnTo>
                  <a:pt x="49240" y="7924"/>
                </a:lnTo>
                <a:lnTo>
                  <a:pt x="48082" y="6337"/>
                </a:lnTo>
                <a:lnTo>
                  <a:pt x="46456" y="4838"/>
                </a:lnTo>
                <a:lnTo>
                  <a:pt x="44958" y="3390"/>
                </a:lnTo>
                <a:lnTo>
                  <a:pt x="43154" y="2222"/>
                </a:lnTo>
                <a:lnTo>
                  <a:pt x="38925" y="444"/>
                </a:lnTo>
                <a:lnTo>
                  <a:pt x="36677" y="0"/>
                </a:lnTo>
                <a:close/>
              </a:path>
              <a:path w="68579" h="81915">
                <a:moveTo>
                  <a:pt x="49240" y="7924"/>
                </a:moveTo>
                <a:lnTo>
                  <a:pt x="36537" y="7924"/>
                </a:lnTo>
                <a:lnTo>
                  <a:pt x="38531" y="8763"/>
                </a:lnTo>
                <a:lnTo>
                  <a:pt x="41871" y="12090"/>
                </a:lnTo>
                <a:lnTo>
                  <a:pt x="42710" y="14046"/>
                </a:lnTo>
                <a:lnTo>
                  <a:pt x="42710" y="18542"/>
                </a:lnTo>
                <a:lnTo>
                  <a:pt x="41871" y="20523"/>
                </a:lnTo>
                <a:lnTo>
                  <a:pt x="38531" y="23863"/>
                </a:lnTo>
                <a:lnTo>
                  <a:pt x="36537" y="24688"/>
                </a:lnTo>
                <a:lnTo>
                  <a:pt x="49192" y="24688"/>
                </a:lnTo>
                <a:lnTo>
                  <a:pt x="49352" y="24472"/>
                </a:lnTo>
                <a:lnTo>
                  <a:pt x="51255" y="20523"/>
                </a:lnTo>
                <a:lnTo>
                  <a:pt x="51702" y="18542"/>
                </a:lnTo>
                <a:lnTo>
                  <a:pt x="51702" y="14046"/>
                </a:lnTo>
                <a:lnTo>
                  <a:pt x="51244" y="12026"/>
                </a:lnTo>
                <a:lnTo>
                  <a:pt x="49352" y="8077"/>
                </a:lnTo>
                <a:lnTo>
                  <a:pt x="49240" y="7924"/>
                </a:lnTo>
                <a:close/>
              </a:path>
              <a:path w="68579" h="81915">
                <a:moveTo>
                  <a:pt x="36677" y="49047"/>
                </a:moveTo>
                <a:lnTo>
                  <a:pt x="31889" y="49047"/>
                </a:lnTo>
                <a:lnTo>
                  <a:pt x="29603" y="49479"/>
                </a:lnTo>
                <a:lnTo>
                  <a:pt x="16598" y="67627"/>
                </a:lnTo>
                <a:lnTo>
                  <a:pt x="17068" y="69723"/>
                </a:lnTo>
                <a:lnTo>
                  <a:pt x="31889" y="81749"/>
                </a:lnTo>
                <a:lnTo>
                  <a:pt x="36677" y="81749"/>
                </a:lnTo>
                <a:lnTo>
                  <a:pt x="38938" y="81292"/>
                </a:lnTo>
                <a:lnTo>
                  <a:pt x="43218" y="79514"/>
                </a:lnTo>
                <a:lnTo>
                  <a:pt x="45072" y="78320"/>
                </a:lnTo>
                <a:lnTo>
                  <a:pt x="46621" y="76822"/>
                </a:lnTo>
                <a:lnTo>
                  <a:pt x="48234" y="75374"/>
                </a:lnTo>
                <a:lnTo>
                  <a:pt x="49469" y="73736"/>
                </a:lnTo>
                <a:lnTo>
                  <a:pt x="31813" y="73736"/>
                </a:lnTo>
                <a:lnTo>
                  <a:pt x="29781" y="72898"/>
                </a:lnTo>
                <a:lnTo>
                  <a:pt x="26441" y="69570"/>
                </a:lnTo>
                <a:lnTo>
                  <a:pt x="25642" y="67627"/>
                </a:lnTo>
                <a:lnTo>
                  <a:pt x="25615" y="62890"/>
                </a:lnTo>
                <a:lnTo>
                  <a:pt x="26441" y="60909"/>
                </a:lnTo>
                <a:lnTo>
                  <a:pt x="29781" y="57619"/>
                </a:lnTo>
                <a:lnTo>
                  <a:pt x="31813" y="56807"/>
                </a:lnTo>
                <a:lnTo>
                  <a:pt x="49283" y="56807"/>
                </a:lnTo>
                <a:lnTo>
                  <a:pt x="48234" y="55384"/>
                </a:lnTo>
                <a:lnTo>
                  <a:pt x="46621" y="53886"/>
                </a:lnTo>
                <a:lnTo>
                  <a:pt x="45072" y="52387"/>
                </a:lnTo>
                <a:lnTo>
                  <a:pt x="43218" y="51206"/>
                </a:lnTo>
                <a:lnTo>
                  <a:pt x="38938" y="49479"/>
                </a:lnTo>
                <a:lnTo>
                  <a:pt x="36677" y="49047"/>
                </a:lnTo>
                <a:close/>
              </a:path>
              <a:path w="68579" h="81915">
                <a:moveTo>
                  <a:pt x="49283" y="56807"/>
                </a:moveTo>
                <a:lnTo>
                  <a:pt x="36588" y="56807"/>
                </a:lnTo>
                <a:lnTo>
                  <a:pt x="38633" y="57619"/>
                </a:lnTo>
                <a:lnTo>
                  <a:pt x="42024" y="60909"/>
                </a:lnTo>
                <a:lnTo>
                  <a:pt x="42875" y="62890"/>
                </a:lnTo>
                <a:lnTo>
                  <a:pt x="42848" y="67627"/>
                </a:lnTo>
                <a:lnTo>
                  <a:pt x="42024" y="69570"/>
                </a:lnTo>
                <a:lnTo>
                  <a:pt x="38633" y="72898"/>
                </a:lnTo>
                <a:lnTo>
                  <a:pt x="36588" y="73736"/>
                </a:lnTo>
                <a:lnTo>
                  <a:pt x="49469" y="73736"/>
                </a:lnTo>
                <a:lnTo>
                  <a:pt x="51409" y="69723"/>
                </a:lnTo>
                <a:lnTo>
                  <a:pt x="51879" y="67627"/>
                </a:lnTo>
                <a:lnTo>
                  <a:pt x="51816" y="62890"/>
                </a:lnTo>
                <a:lnTo>
                  <a:pt x="51409" y="61074"/>
                </a:lnTo>
                <a:lnTo>
                  <a:pt x="49517" y="57124"/>
                </a:lnTo>
                <a:lnTo>
                  <a:pt x="49283" y="56807"/>
                </a:lnTo>
                <a:close/>
              </a:path>
            </a:pathLst>
          </a:custGeom>
          <a:solidFill>
            <a:srgbClr val="59575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bk object 21"/>
          <p:cNvSpPr/>
          <p:nvPr/>
        </p:nvSpPr>
        <p:spPr>
          <a:xfrm>
            <a:off x="9478093" y="7197394"/>
            <a:ext cx="68580" cy="66040"/>
          </a:xfrm>
          <a:custGeom>
            <a:avLst/>
            <a:gdLst/>
            <a:ahLst/>
            <a:cxnLst/>
            <a:rect l="l" t="t" r="r" b="b"/>
            <a:pathLst>
              <a:path w="68579" h="66040">
                <a:moveTo>
                  <a:pt x="68402" y="57556"/>
                </a:moveTo>
                <a:lnTo>
                  <a:pt x="0" y="57556"/>
                </a:lnTo>
                <a:lnTo>
                  <a:pt x="0" y="65735"/>
                </a:lnTo>
                <a:lnTo>
                  <a:pt x="68402" y="65735"/>
                </a:lnTo>
                <a:lnTo>
                  <a:pt x="68402" y="57556"/>
                </a:lnTo>
                <a:close/>
              </a:path>
              <a:path w="68579" h="66040">
                <a:moveTo>
                  <a:pt x="38798" y="39624"/>
                </a:moveTo>
                <a:lnTo>
                  <a:pt x="29527" y="39624"/>
                </a:lnTo>
                <a:lnTo>
                  <a:pt x="29527" y="57556"/>
                </a:lnTo>
                <a:lnTo>
                  <a:pt x="38798" y="57556"/>
                </a:lnTo>
                <a:lnTo>
                  <a:pt x="38798" y="39624"/>
                </a:lnTo>
                <a:close/>
              </a:path>
              <a:path w="68579" h="66040">
                <a:moveTo>
                  <a:pt x="14770" y="0"/>
                </a:moveTo>
                <a:lnTo>
                  <a:pt x="5511" y="0"/>
                </a:lnTo>
                <a:lnTo>
                  <a:pt x="5511" y="39624"/>
                </a:lnTo>
                <a:lnTo>
                  <a:pt x="63982" y="39624"/>
                </a:lnTo>
                <a:lnTo>
                  <a:pt x="63982" y="31457"/>
                </a:lnTo>
                <a:lnTo>
                  <a:pt x="14770" y="31457"/>
                </a:lnTo>
                <a:lnTo>
                  <a:pt x="14770" y="0"/>
                </a:lnTo>
                <a:close/>
              </a:path>
            </a:pathLst>
          </a:custGeom>
          <a:solidFill>
            <a:srgbClr val="59575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bk object 22"/>
          <p:cNvSpPr/>
          <p:nvPr/>
        </p:nvSpPr>
        <p:spPr>
          <a:xfrm>
            <a:off x="9555150" y="7195061"/>
            <a:ext cx="68580" cy="76835"/>
          </a:xfrm>
          <a:custGeom>
            <a:avLst/>
            <a:gdLst/>
            <a:ahLst/>
            <a:cxnLst/>
            <a:rect l="l" t="t" r="r" b="b"/>
            <a:pathLst>
              <a:path w="68579" h="76834">
                <a:moveTo>
                  <a:pt x="68402" y="32283"/>
                </a:moveTo>
                <a:lnTo>
                  <a:pt x="0" y="32283"/>
                </a:lnTo>
                <a:lnTo>
                  <a:pt x="0" y="40119"/>
                </a:lnTo>
                <a:lnTo>
                  <a:pt x="68402" y="40119"/>
                </a:lnTo>
                <a:lnTo>
                  <a:pt x="68402" y="32283"/>
                </a:lnTo>
                <a:close/>
              </a:path>
              <a:path w="68579" h="76834">
                <a:moveTo>
                  <a:pt x="38785" y="25361"/>
                </a:moveTo>
                <a:lnTo>
                  <a:pt x="29527" y="25361"/>
                </a:lnTo>
                <a:lnTo>
                  <a:pt x="29527" y="32283"/>
                </a:lnTo>
                <a:lnTo>
                  <a:pt x="38785" y="32283"/>
                </a:lnTo>
                <a:lnTo>
                  <a:pt x="38785" y="25361"/>
                </a:lnTo>
                <a:close/>
              </a:path>
              <a:path w="68579" h="76834">
                <a:moveTo>
                  <a:pt x="62966" y="0"/>
                </a:moveTo>
                <a:lnTo>
                  <a:pt x="5499" y="0"/>
                </a:lnTo>
                <a:lnTo>
                  <a:pt x="5499" y="25361"/>
                </a:lnTo>
                <a:lnTo>
                  <a:pt x="63144" y="25361"/>
                </a:lnTo>
                <a:lnTo>
                  <a:pt x="63144" y="17602"/>
                </a:lnTo>
                <a:lnTo>
                  <a:pt x="14681" y="17602"/>
                </a:lnTo>
                <a:lnTo>
                  <a:pt x="14681" y="7848"/>
                </a:lnTo>
                <a:lnTo>
                  <a:pt x="62966" y="7848"/>
                </a:lnTo>
                <a:lnTo>
                  <a:pt x="62966" y="0"/>
                </a:lnTo>
                <a:close/>
              </a:path>
              <a:path w="68579" h="76834">
                <a:moveTo>
                  <a:pt x="36703" y="42367"/>
                </a:moveTo>
                <a:lnTo>
                  <a:pt x="31699" y="42367"/>
                </a:lnTo>
                <a:lnTo>
                  <a:pt x="29349" y="42837"/>
                </a:lnTo>
                <a:lnTo>
                  <a:pt x="15937" y="61861"/>
                </a:lnTo>
                <a:lnTo>
                  <a:pt x="16427" y="64033"/>
                </a:lnTo>
                <a:lnTo>
                  <a:pt x="31699" y="76568"/>
                </a:lnTo>
                <a:lnTo>
                  <a:pt x="36703" y="76568"/>
                </a:lnTo>
                <a:lnTo>
                  <a:pt x="49817" y="68478"/>
                </a:lnTo>
                <a:lnTo>
                  <a:pt x="31648" y="68478"/>
                </a:lnTo>
                <a:lnTo>
                  <a:pt x="29451" y="67589"/>
                </a:lnTo>
                <a:lnTo>
                  <a:pt x="25762" y="64020"/>
                </a:lnTo>
                <a:lnTo>
                  <a:pt x="24853" y="61861"/>
                </a:lnTo>
                <a:lnTo>
                  <a:pt x="24853" y="56756"/>
                </a:lnTo>
                <a:lnTo>
                  <a:pt x="25768" y="54571"/>
                </a:lnTo>
                <a:lnTo>
                  <a:pt x="29451" y="50952"/>
                </a:lnTo>
                <a:lnTo>
                  <a:pt x="31648" y="50050"/>
                </a:lnTo>
                <a:lnTo>
                  <a:pt x="49519" y="50050"/>
                </a:lnTo>
                <a:lnTo>
                  <a:pt x="48742" y="48958"/>
                </a:lnTo>
                <a:lnTo>
                  <a:pt x="47129" y="47459"/>
                </a:lnTo>
                <a:lnTo>
                  <a:pt x="45402" y="45910"/>
                </a:lnTo>
                <a:lnTo>
                  <a:pt x="43446" y="44665"/>
                </a:lnTo>
                <a:lnTo>
                  <a:pt x="39052" y="42837"/>
                </a:lnTo>
                <a:lnTo>
                  <a:pt x="36703" y="42367"/>
                </a:lnTo>
                <a:close/>
              </a:path>
              <a:path w="68579" h="76834">
                <a:moveTo>
                  <a:pt x="49519" y="50050"/>
                </a:moveTo>
                <a:lnTo>
                  <a:pt x="36753" y="50050"/>
                </a:lnTo>
                <a:lnTo>
                  <a:pt x="38950" y="50952"/>
                </a:lnTo>
                <a:lnTo>
                  <a:pt x="42621" y="54571"/>
                </a:lnTo>
                <a:lnTo>
                  <a:pt x="43548" y="56756"/>
                </a:lnTo>
                <a:lnTo>
                  <a:pt x="43548" y="61861"/>
                </a:lnTo>
                <a:lnTo>
                  <a:pt x="42621" y="64033"/>
                </a:lnTo>
                <a:lnTo>
                  <a:pt x="38950" y="67589"/>
                </a:lnTo>
                <a:lnTo>
                  <a:pt x="36753" y="68478"/>
                </a:lnTo>
                <a:lnTo>
                  <a:pt x="49817" y="68478"/>
                </a:lnTo>
                <a:lnTo>
                  <a:pt x="50025" y="68186"/>
                </a:lnTo>
                <a:lnTo>
                  <a:pt x="51981" y="64020"/>
                </a:lnTo>
                <a:lnTo>
                  <a:pt x="52452" y="61861"/>
                </a:lnTo>
                <a:lnTo>
                  <a:pt x="52380" y="56756"/>
                </a:lnTo>
                <a:lnTo>
                  <a:pt x="51981" y="54927"/>
                </a:lnTo>
                <a:lnTo>
                  <a:pt x="50025" y="50761"/>
                </a:lnTo>
                <a:lnTo>
                  <a:pt x="49519" y="50050"/>
                </a:lnTo>
                <a:close/>
              </a:path>
            </a:pathLst>
          </a:custGeom>
          <a:solidFill>
            <a:srgbClr val="59575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bk object 23"/>
          <p:cNvSpPr/>
          <p:nvPr/>
        </p:nvSpPr>
        <p:spPr>
          <a:xfrm>
            <a:off x="9633053" y="7195423"/>
            <a:ext cx="68580" cy="73660"/>
          </a:xfrm>
          <a:custGeom>
            <a:avLst/>
            <a:gdLst/>
            <a:ahLst/>
            <a:cxnLst/>
            <a:rect l="l" t="t" r="r" b="b"/>
            <a:pathLst>
              <a:path w="68579" h="73659">
                <a:moveTo>
                  <a:pt x="38785" y="53975"/>
                </a:moveTo>
                <a:lnTo>
                  <a:pt x="29527" y="53975"/>
                </a:lnTo>
                <a:lnTo>
                  <a:pt x="29527" y="73152"/>
                </a:lnTo>
                <a:lnTo>
                  <a:pt x="38785" y="73152"/>
                </a:lnTo>
                <a:lnTo>
                  <a:pt x="38785" y="53975"/>
                </a:lnTo>
                <a:close/>
              </a:path>
              <a:path w="68579" h="73659">
                <a:moveTo>
                  <a:pt x="68402" y="45796"/>
                </a:moveTo>
                <a:lnTo>
                  <a:pt x="0" y="45796"/>
                </a:lnTo>
                <a:lnTo>
                  <a:pt x="0" y="53975"/>
                </a:lnTo>
                <a:lnTo>
                  <a:pt x="68402" y="53975"/>
                </a:lnTo>
                <a:lnTo>
                  <a:pt x="68402" y="45796"/>
                </a:lnTo>
                <a:close/>
              </a:path>
              <a:path w="68579" h="73659">
                <a:moveTo>
                  <a:pt x="14592" y="0"/>
                </a:moveTo>
                <a:lnTo>
                  <a:pt x="5511" y="0"/>
                </a:lnTo>
                <a:lnTo>
                  <a:pt x="5511" y="35788"/>
                </a:lnTo>
                <a:lnTo>
                  <a:pt x="62890" y="35788"/>
                </a:lnTo>
                <a:lnTo>
                  <a:pt x="62890" y="27698"/>
                </a:lnTo>
                <a:lnTo>
                  <a:pt x="14592" y="27698"/>
                </a:lnTo>
                <a:lnTo>
                  <a:pt x="14592" y="17437"/>
                </a:lnTo>
                <a:lnTo>
                  <a:pt x="62890" y="17437"/>
                </a:lnTo>
                <a:lnTo>
                  <a:pt x="62890" y="9436"/>
                </a:lnTo>
                <a:lnTo>
                  <a:pt x="14592" y="9436"/>
                </a:lnTo>
                <a:lnTo>
                  <a:pt x="14592" y="0"/>
                </a:lnTo>
                <a:close/>
              </a:path>
              <a:path w="68579" h="73659">
                <a:moveTo>
                  <a:pt x="62890" y="17437"/>
                </a:moveTo>
                <a:lnTo>
                  <a:pt x="53721" y="17437"/>
                </a:lnTo>
                <a:lnTo>
                  <a:pt x="53721" y="27698"/>
                </a:lnTo>
                <a:lnTo>
                  <a:pt x="62890" y="27698"/>
                </a:lnTo>
                <a:lnTo>
                  <a:pt x="62890" y="17437"/>
                </a:lnTo>
                <a:close/>
              </a:path>
              <a:path w="68579" h="73659">
                <a:moveTo>
                  <a:pt x="62890" y="0"/>
                </a:moveTo>
                <a:lnTo>
                  <a:pt x="53721" y="0"/>
                </a:lnTo>
                <a:lnTo>
                  <a:pt x="53721" y="9436"/>
                </a:lnTo>
                <a:lnTo>
                  <a:pt x="62890" y="9436"/>
                </a:lnTo>
                <a:lnTo>
                  <a:pt x="62890" y="0"/>
                </a:lnTo>
                <a:close/>
              </a:path>
            </a:pathLst>
          </a:custGeom>
          <a:solidFill>
            <a:srgbClr val="59575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bk object 24"/>
          <p:cNvSpPr/>
          <p:nvPr/>
        </p:nvSpPr>
        <p:spPr>
          <a:xfrm>
            <a:off x="9095556" y="7135460"/>
            <a:ext cx="180975" cy="177800"/>
          </a:xfrm>
          <a:custGeom>
            <a:avLst/>
            <a:gdLst/>
            <a:ahLst/>
            <a:cxnLst/>
            <a:rect l="l" t="t" r="r" b="b"/>
            <a:pathLst>
              <a:path w="180975" h="177800">
                <a:moveTo>
                  <a:pt x="99733" y="0"/>
                </a:moveTo>
                <a:lnTo>
                  <a:pt x="55210" y="8772"/>
                </a:lnTo>
                <a:lnTo>
                  <a:pt x="21772" y="32820"/>
                </a:lnTo>
                <a:lnTo>
                  <a:pt x="2569" y="68002"/>
                </a:lnTo>
                <a:lnTo>
                  <a:pt x="0" y="84031"/>
                </a:lnTo>
                <a:lnTo>
                  <a:pt x="689" y="98325"/>
                </a:lnTo>
                <a:lnTo>
                  <a:pt x="14323" y="140871"/>
                </a:lnTo>
                <a:lnTo>
                  <a:pt x="42000" y="168660"/>
                </a:lnTo>
                <a:lnTo>
                  <a:pt x="66505" y="177205"/>
                </a:lnTo>
                <a:lnTo>
                  <a:pt x="84171" y="176504"/>
                </a:lnTo>
                <a:lnTo>
                  <a:pt x="124138" y="163220"/>
                </a:lnTo>
                <a:lnTo>
                  <a:pt x="151826" y="122495"/>
                </a:lnTo>
                <a:lnTo>
                  <a:pt x="152455" y="109949"/>
                </a:lnTo>
                <a:lnTo>
                  <a:pt x="71406" y="109949"/>
                </a:lnTo>
                <a:lnTo>
                  <a:pt x="54653" y="107905"/>
                </a:lnTo>
                <a:lnTo>
                  <a:pt x="31526" y="78396"/>
                </a:lnTo>
                <a:lnTo>
                  <a:pt x="31526" y="72986"/>
                </a:lnTo>
                <a:lnTo>
                  <a:pt x="54347" y="29027"/>
                </a:lnTo>
                <a:lnTo>
                  <a:pt x="95648" y="11722"/>
                </a:lnTo>
                <a:lnTo>
                  <a:pt x="137960" y="11722"/>
                </a:lnTo>
                <a:lnTo>
                  <a:pt x="126531" y="6206"/>
                </a:lnTo>
                <a:lnTo>
                  <a:pt x="113504" y="2134"/>
                </a:lnTo>
                <a:lnTo>
                  <a:pt x="99733" y="0"/>
                </a:lnTo>
                <a:close/>
              </a:path>
              <a:path w="180975" h="177800">
                <a:moveTo>
                  <a:pt x="115821" y="80384"/>
                </a:moveTo>
                <a:lnTo>
                  <a:pt x="104807" y="84031"/>
                </a:lnTo>
                <a:lnTo>
                  <a:pt x="95389" y="91641"/>
                </a:lnTo>
                <a:lnTo>
                  <a:pt x="82659" y="104852"/>
                </a:lnTo>
                <a:lnTo>
                  <a:pt x="71406" y="109949"/>
                </a:lnTo>
                <a:lnTo>
                  <a:pt x="152455" y="109949"/>
                </a:lnTo>
                <a:lnTo>
                  <a:pt x="152467" y="109721"/>
                </a:lnTo>
                <a:lnTo>
                  <a:pt x="149635" y="98823"/>
                </a:lnTo>
                <a:lnTo>
                  <a:pt x="143605" y="90027"/>
                </a:lnTo>
                <a:lnTo>
                  <a:pt x="138676" y="85927"/>
                </a:lnTo>
                <a:lnTo>
                  <a:pt x="127441" y="80937"/>
                </a:lnTo>
                <a:lnTo>
                  <a:pt x="115821" y="80384"/>
                </a:lnTo>
                <a:close/>
              </a:path>
              <a:path w="180975" h="177800">
                <a:moveTo>
                  <a:pt x="137960" y="11722"/>
                </a:moveTo>
                <a:lnTo>
                  <a:pt x="95648" y="11722"/>
                </a:lnTo>
                <a:lnTo>
                  <a:pt x="114574" y="13085"/>
                </a:lnTo>
                <a:lnTo>
                  <a:pt x="130915" y="17141"/>
                </a:lnTo>
                <a:lnTo>
                  <a:pt x="165559" y="39466"/>
                </a:lnTo>
                <a:lnTo>
                  <a:pt x="180599" y="63270"/>
                </a:lnTo>
                <a:lnTo>
                  <a:pt x="180383" y="62597"/>
                </a:lnTo>
                <a:lnTo>
                  <a:pt x="159597" y="28486"/>
                </a:lnTo>
                <a:lnTo>
                  <a:pt x="138658" y="12059"/>
                </a:lnTo>
                <a:lnTo>
                  <a:pt x="137960" y="11722"/>
                </a:lnTo>
                <a:close/>
              </a:path>
            </a:pathLst>
          </a:custGeom>
          <a:solidFill>
            <a:srgbClr val="00366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bk object 25"/>
          <p:cNvSpPr/>
          <p:nvPr/>
        </p:nvSpPr>
        <p:spPr>
          <a:xfrm>
            <a:off x="9127083" y="7146984"/>
            <a:ext cx="153670" cy="168910"/>
          </a:xfrm>
          <a:custGeom>
            <a:avLst/>
            <a:gdLst/>
            <a:ahLst/>
            <a:cxnLst/>
            <a:rect l="l" t="t" r="r" b="b"/>
            <a:pathLst>
              <a:path w="153670" h="168909">
                <a:moveTo>
                  <a:pt x="122091" y="16421"/>
                </a:moveTo>
                <a:lnTo>
                  <a:pt x="57646" y="16421"/>
                </a:lnTo>
                <a:lnTo>
                  <a:pt x="73189" y="17651"/>
                </a:lnTo>
                <a:lnTo>
                  <a:pt x="87549" y="21304"/>
                </a:lnTo>
                <a:lnTo>
                  <a:pt x="121671" y="44501"/>
                </a:lnTo>
                <a:lnTo>
                  <a:pt x="138450" y="81202"/>
                </a:lnTo>
                <a:lnTo>
                  <a:pt x="137847" y="97606"/>
                </a:lnTo>
                <a:lnTo>
                  <a:pt x="125726" y="137566"/>
                </a:lnTo>
                <a:lnTo>
                  <a:pt x="92456" y="168850"/>
                </a:lnTo>
                <a:lnTo>
                  <a:pt x="104756" y="163349"/>
                </a:lnTo>
                <a:lnTo>
                  <a:pt x="134967" y="137497"/>
                </a:lnTo>
                <a:lnTo>
                  <a:pt x="151747" y="101095"/>
                </a:lnTo>
                <a:lnTo>
                  <a:pt x="153670" y="87282"/>
                </a:lnTo>
                <a:lnTo>
                  <a:pt x="153312" y="74412"/>
                </a:lnTo>
                <a:lnTo>
                  <a:pt x="140936" y="36243"/>
                </a:lnTo>
                <a:lnTo>
                  <a:pt x="123274" y="17205"/>
                </a:lnTo>
                <a:lnTo>
                  <a:pt x="122091" y="16421"/>
                </a:lnTo>
                <a:close/>
              </a:path>
              <a:path w="153670" h="168909">
                <a:moveTo>
                  <a:pt x="80180" y="0"/>
                </a:moveTo>
                <a:lnTo>
                  <a:pt x="32669" y="11661"/>
                </a:lnTo>
                <a:lnTo>
                  <a:pt x="5398" y="39628"/>
                </a:lnTo>
                <a:lnTo>
                  <a:pt x="0" y="66869"/>
                </a:lnTo>
                <a:lnTo>
                  <a:pt x="330" y="69307"/>
                </a:lnTo>
                <a:lnTo>
                  <a:pt x="1663" y="74412"/>
                </a:lnTo>
                <a:lnTo>
                  <a:pt x="1104" y="72177"/>
                </a:lnTo>
                <a:lnTo>
                  <a:pt x="812" y="69942"/>
                </a:lnTo>
                <a:lnTo>
                  <a:pt x="812" y="67770"/>
                </a:lnTo>
                <a:lnTo>
                  <a:pt x="2974" y="54104"/>
                </a:lnTo>
                <a:lnTo>
                  <a:pt x="29800" y="24254"/>
                </a:lnTo>
                <a:lnTo>
                  <a:pt x="57646" y="16421"/>
                </a:lnTo>
                <a:lnTo>
                  <a:pt x="122091" y="16421"/>
                </a:lnTo>
                <a:lnTo>
                  <a:pt x="111124" y="9158"/>
                </a:lnTo>
                <a:lnTo>
                  <a:pt x="96760" y="3157"/>
                </a:lnTo>
                <a:lnTo>
                  <a:pt x="80180" y="0"/>
                </a:lnTo>
                <a:close/>
              </a:path>
            </a:pathLst>
          </a:custGeom>
          <a:solidFill>
            <a:srgbClr val="E6002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bk object 26"/>
          <p:cNvSpPr/>
          <p:nvPr/>
        </p:nvSpPr>
        <p:spPr>
          <a:xfrm>
            <a:off x="10151412" y="7213429"/>
            <a:ext cx="60325" cy="71120"/>
          </a:xfrm>
          <a:custGeom>
            <a:avLst/>
            <a:gdLst/>
            <a:ahLst/>
            <a:cxnLst/>
            <a:rect l="l" t="t" r="r" b="b"/>
            <a:pathLst>
              <a:path w="60325" h="71120">
                <a:moveTo>
                  <a:pt x="60261" y="27597"/>
                </a:moveTo>
                <a:lnTo>
                  <a:pt x="0" y="27597"/>
                </a:lnTo>
                <a:lnTo>
                  <a:pt x="0" y="35420"/>
                </a:lnTo>
                <a:lnTo>
                  <a:pt x="60261" y="35420"/>
                </a:lnTo>
                <a:lnTo>
                  <a:pt x="60261" y="27597"/>
                </a:lnTo>
                <a:close/>
              </a:path>
              <a:path w="60325" h="71120">
                <a:moveTo>
                  <a:pt x="30454" y="14605"/>
                </a:moveTo>
                <a:lnTo>
                  <a:pt x="21666" y="14605"/>
                </a:lnTo>
                <a:lnTo>
                  <a:pt x="21666" y="27597"/>
                </a:lnTo>
                <a:lnTo>
                  <a:pt x="30454" y="27597"/>
                </a:lnTo>
                <a:lnTo>
                  <a:pt x="30454" y="14605"/>
                </a:lnTo>
                <a:close/>
              </a:path>
              <a:path w="60325" h="71120">
                <a:moveTo>
                  <a:pt x="53251" y="0"/>
                </a:moveTo>
                <a:lnTo>
                  <a:pt x="6134" y="0"/>
                </a:lnTo>
                <a:lnTo>
                  <a:pt x="6134" y="7861"/>
                </a:lnTo>
                <a:lnTo>
                  <a:pt x="44386" y="7861"/>
                </a:lnTo>
                <a:lnTo>
                  <a:pt x="44386" y="27597"/>
                </a:lnTo>
                <a:lnTo>
                  <a:pt x="53251" y="27597"/>
                </a:lnTo>
                <a:lnTo>
                  <a:pt x="53251" y="0"/>
                </a:lnTo>
                <a:close/>
              </a:path>
              <a:path w="60325" h="71120">
                <a:moveTo>
                  <a:pt x="35318" y="37871"/>
                </a:moveTo>
                <a:lnTo>
                  <a:pt x="24676" y="37871"/>
                </a:lnTo>
                <a:lnTo>
                  <a:pt x="19596" y="39903"/>
                </a:lnTo>
                <a:lnTo>
                  <a:pt x="13081" y="46494"/>
                </a:lnTo>
                <a:lnTo>
                  <a:pt x="11442" y="50393"/>
                </a:lnTo>
                <a:lnTo>
                  <a:pt x="11499" y="58496"/>
                </a:lnTo>
                <a:lnTo>
                  <a:pt x="12992" y="62153"/>
                </a:lnTo>
                <a:lnTo>
                  <a:pt x="19354" y="68884"/>
                </a:lnTo>
                <a:lnTo>
                  <a:pt x="24523" y="71031"/>
                </a:lnTo>
                <a:lnTo>
                  <a:pt x="35318" y="71031"/>
                </a:lnTo>
                <a:lnTo>
                  <a:pt x="40386" y="68986"/>
                </a:lnTo>
                <a:lnTo>
                  <a:pt x="43916" y="65443"/>
                </a:lnTo>
                <a:lnTo>
                  <a:pt x="45781" y="63538"/>
                </a:lnTo>
                <a:lnTo>
                  <a:pt x="27343" y="63538"/>
                </a:lnTo>
                <a:lnTo>
                  <a:pt x="24828" y="62572"/>
                </a:lnTo>
                <a:lnTo>
                  <a:pt x="21082" y="59118"/>
                </a:lnTo>
                <a:lnTo>
                  <a:pt x="20066" y="56857"/>
                </a:lnTo>
                <a:lnTo>
                  <a:pt x="20066" y="52044"/>
                </a:lnTo>
                <a:lnTo>
                  <a:pt x="21082" y="49771"/>
                </a:lnTo>
                <a:lnTo>
                  <a:pt x="24828" y="46329"/>
                </a:lnTo>
                <a:lnTo>
                  <a:pt x="27330" y="45364"/>
                </a:lnTo>
                <a:lnTo>
                  <a:pt x="45783" y="45364"/>
                </a:lnTo>
                <a:lnTo>
                  <a:pt x="40386" y="39903"/>
                </a:lnTo>
                <a:lnTo>
                  <a:pt x="35318" y="37871"/>
                </a:lnTo>
                <a:close/>
              </a:path>
              <a:path w="60325" h="71120">
                <a:moveTo>
                  <a:pt x="45783" y="45364"/>
                </a:moveTo>
                <a:lnTo>
                  <a:pt x="32651" y="45364"/>
                </a:lnTo>
                <a:lnTo>
                  <a:pt x="35166" y="46329"/>
                </a:lnTo>
                <a:lnTo>
                  <a:pt x="38900" y="49771"/>
                </a:lnTo>
                <a:lnTo>
                  <a:pt x="39916" y="52044"/>
                </a:lnTo>
                <a:lnTo>
                  <a:pt x="39910" y="56857"/>
                </a:lnTo>
                <a:lnTo>
                  <a:pt x="38900" y="59118"/>
                </a:lnTo>
                <a:lnTo>
                  <a:pt x="35166" y="62572"/>
                </a:lnTo>
                <a:lnTo>
                  <a:pt x="32651" y="63538"/>
                </a:lnTo>
                <a:lnTo>
                  <a:pt x="45781" y="63538"/>
                </a:lnTo>
                <a:lnTo>
                  <a:pt x="46901" y="62395"/>
                </a:lnTo>
                <a:lnTo>
                  <a:pt x="48552" y="58496"/>
                </a:lnTo>
                <a:lnTo>
                  <a:pt x="48552" y="50393"/>
                </a:lnTo>
                <a:lnTo>
                  <a:pt x="46901" y="46494"/>
                </a:lnTo>
                <a:lnTo>
                  <a:pt x="45783" y="45364"/>
                </a:lnTo>
                <a:close/>
              </a:path>
            </a:pathLst>
          </a:custGeom>
          <a:solidFill>
            <a:srgbClr val="59575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bk object 27"/>
          <p:cNvSpPr/>
          <p:nvPr/>
        </p:nvSpPr>
        <p:spPr>
          <a:xfrm>
            <a:off x="9886830" y="7213141"/>
            <a:ext cx="36830" cy="34925"/>
          </a:xfrm>
          <a:custGeom>
            <a:avLst/>
            <a:gdLst/>
            <a:ahLst/>
            <a:cxnLst/>
            <a:rect l="l" t="t" r="r" b="b"/>
            <a:pathLst>
              <a:path w="36829" h="34925">
                <a:moveTo>
                  <a:pt x="23317" y="0"/>
                </a:moveTo>
                <a:lnTo>
                  <a:pt x="8216" y="0"/>
                </a:lnTo>
                <a:lnTo>
                  <a:pt x="0" y="7759"/>
                </a:lnTo>
                <a:lnTo>
                  <a:pt x="0" y="21818"/>
                </a:lnTo>
                <a:lnTo>
                  <a:pt x="1854" y="26111"/>
                </a:lnTo>
                <a:lnTo>
                  <a:pt x="8674" y="32727"/>
                </a:lnTo>
                <a:lnTo>
                  <a:pt x="13335" y="34594"/>
                </a:lnTo>
                <a:lnTo>
                  <a:pt x="23317" y="34594"/>
                </a:lnTo>
                <a:lnTo>
                  <a:pt x="27990" y="32727"/>
                </a:lnTo>
                <a:lnTo>
                  <a:pt x="34195" y="26708"/>
                </a:lnTo>
                <a:lnTo>
                  <a:pt x="15951" y="26708"/>
                </a:lnTo>
                <a:lnTo>
                  <a:pt x="13665" y="25844"/>
                </a:lnTo>
                <a:lnTo>
                  <a:pt x="9830" y="22491"/>
                </a:lnTo>
                <a:lnTo>
                  <a:pt x="8661" y="19964"/>
                </a:lnTo>
                <a:lnTo>
                  <a:pt x="8667" y="14617"/>
                </a:lnTo>
                <a:lnTo>
                  <a:pt x="9842" y="12077"/>
                </a:lnTo>
                <a:lnTo>
                  <a:pt x="13652" y="8737"/>
                </a:lnTo>
                <a:lnTo>
                  <a:pt x="15938" y="7886"/>
                </a:lnTo>
                <a:lnTo>
                  <a:pt x="34208" y="7886"/>
                </a:lnTo>
                <a:lnTo>
                  <a:pt x="27990" y="1854"/>
                </a:lnTo>
                <a:lnTo>
                  <a:pt x="23317" y="0"/>
                </a:lnTo>
                <a:close/>
              </a:path>
              <a:path w="36829" h="34925">
                <a:moveTo>
                  <a:pt x="34208" y="7886"/>
                </a:moveTo>
                <a:lnTo>
                  <a:pt x="20726" y="7886"/>
                </a:lnTo>
                <a:lnTo>
                  <a:pt x="23012" y="8737"/>
                </a:lnTo>
                <a:lnTo>
                  <a:pt x="26822" y="12077"/>
                </a:lnTo>
                <a:lnTo>
                  <a:pt x="27990" y="14617"/>
                </a:lnTo>
                <a:lnTo>
                  <a:pt x="27964" y="22517"/>
                </a:lnTo>
                <a:lnTo>
                  <a:pt x="23672" y="26708"/>
                </a:lnTo>
                <a:lnTo>
                  <a:pt x="34195" y="26708"/>
                </a:lnTo>
                <a:lnTo>
                  <a:pt x="34810" y="26111"/>
                </a:lnTo>
                <a:lnTo>
                  <a:pt x="36664" y="21818"/>
                </a:lnTo>
                <a:lnTo>
                  <a:pt x="36664" y="12763"/>
                </a:lnTo>
                <a:lnTo>
                  <a:pt x="34810" y="8470"/>
                </a:lnTo>
                <a:lnTo>
                  <a:pt x="34208" y="7886"/>
                </a:lnTo>
                <a:close/>
              </a:path>
            </a:pathLst>
          </a:custGeom>
          <a:solidFill>
            <a:srgbClr val="59575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bk object 28"/>
          <p:cNvSpPr/>
          <p:nvPr/>
        </p:nvSpPr>
        <p:spPr>
          <a:xfrm>
            <a:off x="9932478" y="7212742"/>
            <a:ext cx="18415" cy="45720"/>
          </a:xfrm>
          <a:custGeom>
            <a:avLst/>
            <a:gdLst/>
            <a:ahLst/>
            <a:cxnLst/>
            <a:rect l="l" t="t" r="r" b="b"/>
            <a:pathLst>
              <a:path w="18415" h="45720">
                <a:moveTo>
                  <a:pt x="8877" y="0"/>
                </a:moveTo>
                <a:lnTo>
                  <a:pt x="0" y="0"/>
                </a:lnTo>
                <a:lnTo>
                  <a:pt x="0" y="45351"/>
                </a:lnTo>
                <a:lnTo>
                  <a:pt x="8877" y="45351"/>
                </a:lnTo>
                <a:lnTo>
                  <a:pt x="8877" y="22707"/>
                </a:lnTo>
                <a:lnTo>
                  <a:pt x="17894" y="22707"/>
                </a:lnTo>
                <a:lnTo>
                  <a:pt x="17894" y="14731"/>
                </a:lnTo>
                <a:lnTo>
                  <a:pt x="8877" y="14731"/>
                </a:lnTo>
                <a:lnTo>
                  <a:pt x="8877" y="0"/>
                </a:lnTo>
                <a:close/>
              </a:path>
            </a:pathLst>
          </a:custGeom>
          <a:solidFill>
            <a:srgbClr val="59575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bk object 29"/>
          <p:cNvSpPr/>
          <p:nvPr/>
        </p:nvSpPr>
        <p:spPr>
          <a:xfrm>
            <a:off x="9900465" y="7255690"/>
            <a:ext cx="41275" cy="25400"/>
          </a:xfrm>
          <a:custGeom>
            <a:avLst/>
            <a:gdLst/>
            <a:ahLst/>
            <a:cxnLst/>
            <a:rect l="l" t="t" r="r" b="b"/>
            <a:pathLst>
              <a:path w="41275" h="25400">
                <a:moveTo>
                  <a:pt x="8851" y="0"/>
                </a:moveTo>
                <a:lnTo>
                  <a:pt x="0" y="0"/>
                </a:lnTo>
                <a:lnTo>
                  <a:pt x="0" y="22021"/>
                </a:lnTo>
                <a:lnTo>
                  <a:pt x="3314" y="25349"/>
                </a:lnTo>
                <a:lnTo>
                  <a:pt x="41249" y="25349"/>
                </a:lnTo>
                <a:lnTo>
                  <a:pt x="41249" y="17373"/>
                </a:lnTo>
                <a:lnTo>
                  <a:pt x="8851" y="17373"/>
                </a:lnTo>
                <a:lnTo>
                  <a:pt x="8851" y="0"/>
                </a:lnTo>
                <a:close/>
              </a:path>
            </a:pathLst>
          </a:custGeom>
          <a:solidFill>
            <a:srgbClr val="59575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bk object 30"/>
          <p:cNvSpPr/>
          <p:nvPr/>
        </p:nvSpPr>
        <p:spPr>
          <a:xfrm>
            <a:off x="9989311" y="7212730"/>
            <a:ext cx="22225" cy="46355"/>
          </a:xfrm>
          <a:custGeom>
            <a:avLst/>
            <a:gdLst/>
            <a:ahLst/>
            <a:cxnLst/>
            <a:rect l="l" t="t" r="r" b="b"/>
            <a:pathLst>
              <a:path w="22225" h="46354">
                <a:moveTo>
                  <a:pt x="21628" y="0"/>
                </a:moveTo>
                <a:lnTo>
                  <a:pt x="12788" y="0"/>
                </a:lnTo>
                <a:lnTo>
                  <a:pt x="12788" y="14935"/>
                </a:lnTo>
                <a:lnTo>
                  <a:pt x="0" y="14935"/>
                </a:lnTo>
                <a:lnTo>
                  <a:pt x="0" y="22733"/>
                </a:lnTo>
                <a:lnTo>
                  <a:pt x="12788" y="22733"/>
                </a:lnTo>
                <a:lnTo>
                  <a:pt x="12788" y="46139"/>
                </a:lnTo>
                <a:lnTo>
                  <a:pt x="21628" y="46139"/>
                </a:lnTo>
                <a:lnTo>
                  <a:pt x="21628" y="0"/>
                </a:lnTo>
                <a:close/>
              </a:path>
            </a:pathLst>
          </a:custGeom>
          <a:solidFill>
            <a:srgbClr val="59575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bk object 31"/>
          <p:cNvSpPr/>
          <p:nvPr/>
        </p:nvSpPr>
        <p:spPr>
          <a:xfrm>
            <a:off x="9969220" y="7255681"/>
            <a:ext cx="41910" cy="25400"/>
          </a:xfrm>
          <a:custGeom>
            <a:avLst/>
            <a:gdLst/>
            <a:ahLst/>
            <a:cxnLst/>
            <a:rect l="l" t="t" r="r" b="b"/>
            <a:pathLst>
              <a:path w="41909" h="25400">
                <a:moveTo>
                  <a:pt x="8851" y="0"/>
                </a:moveTo>
                <a:lnTo>
                  <a:pt x="0" y="0"/>
                </a:lnTo>
                <a:lnTo>
                  <a:pt x="0" y="22021"/>
                </a:lnTo>
                <a:lnTo>
                  <a:pt x="3314" y="25361"/>
                </a:lnTo>
                <a:lnTo>
                  <a:pt x="41897" y="25361"/>
                </a:lnTo>
                <a:lnTo>
                  <a:pt x="41897" y="17386"/>
                </a:lnTo>
                <a:lnTo>
                  <a:pt x="8851" y="17386"/>
                </a:lnTo>
                <a:lnTo>
                  <a:pt x="8851" y="0"/>
                </a:lnTo>
                <a:close/>
              </a:path>
            </a:pathLst>
          </a:custGeom>
          <a:solidFill>
            <a:srgbClr val="59575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bk object 32"/>
          <p:cNvSpPr/>
          <p:nvPr/>
        </p:nvSpPr>
        <p:spPr>
          <a:xfrm>
            <a:off x="9954458" y="7214234"/>
            <a:ext cx="41275" cy="36830"/>
          </a:xfrm>
          <a:custGeom>
            <a:avLst/>
            <a:gdLst/>
            <a:ahLst/>
            <a:cxnLst/>
            <a:rect l="l" t="t" r="r" b="b"/>
            <a:pathLst>
              <a:path w="41275" h="36829">
                <a:moveTo>
                  <a:pt x="25336" y="7899"/>
                </a:moveTo>
                <a:lnTo>
                  <a:pt x="15290" y="7899"/>
                </a:lnTo>
                <a:lnTo>
                  <a:pt x="15290" y="8585"/>
                </a:lnTo>
                <a:lnTo>
                  <a:pt x="10706" y="22820"/>
                </a:lnTo>
                <a:lnTo>
                  <a:pt x="1124" y="30060"/>
                </a:lnTo>
                <a:lnTo>
                  <a:pt x="0" y="30543"/>
                </a:lnTo>
                <a:lnTo>
                  <a:pt x="4686" y="36487"/>
                </a:lnTo>
                <a:lnTo>
                  <a:pt x="10020" y="34594"/>
                </a:lnTo>
                <a:lnTo>
                  <a:pt x="16776" y="29819"/>
                </a:lnTo>
                <a:lnTo>
                  <a:pt x="20307" y="23304"/>
                </a:lnTo>
                <a:lnTo>
                  <a:pt x="30543" y="23304"/>
                </a:lnTo>
                <a:lnTo>
                  <a:pt x="25385" y="10284"/>
                </a:lnTo>
                <a:lnTo>
                  <a:pt x="25336" y="7899"/>
                </a:lnTo>
                <a:close/>
              </a:path>
              <a:path w="41275" h="36829">
                <a:moveTo>
                  <a:pt x="30543" y="23304"/>
                </a:moveTo>
                <a:lnTo>
                  <a:pt x="20307" y="23304"/>
                </a:lnTo>
                <a:lnTo>
                  <a:pt x="23850" y="29819"/>
                </a:lnTo>
                <a:lnTo>
                  <a:pt x="30606" y="34594"/>
                </a:lnTo>
                <a:lnTo>
                  <a:pt x="35940" y="36487"/>
                </a:lnTo>
                <a:lnTo>
                  <a:pt x="40703" y="30556"/>
                </a:lnTo>
                <a:lnTo>
                  <a:pt x="40474" y="30454"/>
                </a:lnTo>
                <a:lnTo>
                  <a:pt x="30714" y="23737"/>
                </a:lnTo>
                <a:lnTo>
                  <a:pt x="30543" y="23304"/>
                </a:lnTo>
                <a:close/>
              </a:path>
              <a:path w="41275" h="36829">
                <a:moveTo>
                  <a:pt x="37934" y="0"/>
                </a:moveTo>
                <a:lnTo>
                  <a:pt x="2705" y="0"/>
                </a:lnTo>
                <a:lnTo>
                  <a:pt x="2705" y="7899"/>
                </a:lnTo>
                <a:lnTo>
                  <a:pt x="37934" y="7899"/>
                </a:lnTo>
                <a:lnTo>
                  <a:pt x="37934" y="0"/>
                </a:lnTo>
                <a:close/>
              </a:path>
            </a:pathLst>
          </a:custGeom>
          <a:solidFill>
            <a:srgbClr val="59575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bk object 33"/>
          <p:cNvSpPr/>
          <p:nvPr/>
        </p:nvSpPr>
        <p:spPr>
          <a:xfrm>
            <a:off x="10120387" y="7212730"/>
            <a:ext cx="21590" cy="46355"/>
          </a:xfrm>
          <a:custGeom>
            <a:avLst/>
            <a:gdLst/>
            <a:ahLst/>
            <a:cxnLst/>
            <a:rect l="l" t="t" r="r" b="b"/>
            <a:pathLst>
              <a:path w="21590" h="46354">
                <a:moveTo>
                  <a:pt x="20993" y="0"/>
                </a:moveTo>
                <a:lnTo>
                  <a:pt x="12141" y="0"/>
                </a:lnTo>
                <a:lnTo>
                  <a:pt x="12141" y="16383"/>
                </a:lnTo>
                <a:lnTo>
                  <a:pt x="0" y="16383"/>
                </a:lnTo>
                <a:lnTo>
                  <a:pt x="0" y="23977"/>
                </a:lnTo>
                <a:lnTo>
                  <a:pt x="12141" y="23977"/>
                </a:lnTo>
                <a:lnTo>
                  <a:pt x="12141" y="45974"/>
                </a:lnTo>
                <a:lnTo>
                  <a:pt x="20993" y="45974"/>
                </a:lnTo>
                <a:lnTo>
                  <a:pt x="20993" y="0"/>
                </a:lnTo>
                <a:close/>
              </a:path>
            </a:pathLst>
          </a:custGeom>
          <a:solidFill>
            <a:srgbClr val="59575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" name="bk object 34"/>
          <p:cNvSpPr/>
          <p:nvPr/>
        </p:nvSpPr>
        <p:spPr>
          <a:xfrm>
            <a:off x="10099687" y="7255681"/>
            <a:ext cx="41910" cy="25400"/>
          </a:xfrm>
          <a:custGeom>
            <a:avLst/>
            <a:gdLst/>
            <a:ahLst/>
            <a:cxnLst/>
            <a:rect l="l" t="t" r="r" b="b"/>
            <a:pathLst>
              <a:path w="41909" h="25400">
                <a:moveTo>
                  <a:pt x="8851" y="0"/>
                </a:moveTo>
                <a:lnTo>
                  <a:pt x="0" y="0"/>
                </a:lnTo>
                <a:lnTo>
                  <a:pt x="0" y="22021"/>
                </a:lnTo>
                <a:lnTo>
                  <a:pt x="3327" y="25361"/>
                </a:lnTo>
                <a:lnTo>
                  <a:pt x="41910" y="25361"/>
                </a:lnTo>
                <a:lnTo>
                  <a:pt x="41910" y="17386"/>
                </a:lnTo>
                <a:lnTo>
                  <a:pt x="8851" y="17386"/>
                </a:lnTo>
                <a:lnTo>
                  <a:pt x="8851" y="0"/>
                </a:lnTo>
                <a:close/>
              </a:path>
            </a:pathLst>
          </a:custGeom>
          <a:solidFill>
            <a:srgbClr val="59575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bk object 35"/>
          <p:cNvSpPr/>
          <p:nvPr/>
        </p:nvSpPr>
        <p:spPr>
          <a:xfrm>
            <a:off x="10085827" y="7214160"/>
            <a:ext cx="34925" cy="36830"/>
          </a:xfrm>
          <a:custGeom>
            <a:avLst/>
            <a:gdLst/>
            <a:ahLst/>
            <a:cxnLst/>
            <a:rect l="l" t="t" r="r" b="b"/>
            <a:pathLst>
              <a:path w="34925" h="36829">
                <a:moveTo>
                  <a:pt x="34848" y="0"/>
                </a:moveTo>
                <a:lnTo>
                  <a:pt x="3289" y="0"/>
                </a:lnTo>
                <a:lnTo>
                  <a:pt x="3289" y="7734"/>
                </a:lnTo>
                <a:lnTo>
                  <a:pt x="24485" y="7734"/>
                </a:lnTo>
                <a:lnTo>
                  <a:pt x="19946" y="18913"/>
                </a:lnTo>
                <a:lnTo>
                  <a:pt x="8993" y="26956"/>
                </a:lnTo>
                <a:lnTo>
                  <a:pt x="0" y="29781"/>
                </a:lnTo>
                <a:lnTo>
                  <a:pt x="4559" y="36474"/>
                </a:lnTo>
                <a:lnTo>
                  <a:pt x="19231" y="30915"/>
                </a:lnTo>
                <a:lnTo>
                  <a:pt x="28943" y="22400"/>
                </a:lnTo>
                <a:lnTo>
                  <a:pt x="33987" y="10700"/>
                </a:lnTo>
                <a:lnTo>
                  <a:pt x="34848" y="0"/>
                </a:lnTo>
                <a:close/>
              </a:path>
            </a:pathLst>
          </a:custGeom>
          <a:solidFill>
            <a:srgbClr val="59575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" name="bk object 36"/>
          <p:cNvSpPr/>
          <p:nvPr/>
        </p:nvSpPr>
        <p:spPr>
          <a:xfrm>
            <a:off x="10261762" y="7212730"/>
            <a:ext cx="18415" cy="45085"/>
          </a:xfrm>
          <a:custGeom>
            <a:avLst/>
            <a:gdLst/>
            <a:ahLst/>
            <a:cxnLst/>
            <a:rect l="l" t="t" r="r" b="b"/>
            <a:pathLst>
              <a:path w="18415" h="45084">
                <a:moveTo>
                  <a:pt x="8851" y="0"/>
                </a:moveTo>
                <a:lnTo>
                  <a:pt x="0" y="0"/>
                </a:lnTo>
                <a:lnTo>
                  <a:pt x="0" y="44996"/>
                </a:lnTo>
                <a:lnTo>
                  <a:pt x="8851" y="44996"/>
                </a:lnTo>
                <a:lnTo>
                  <a:pt x="8851" y="22733"/>
                </a:lnTo>
                <a:lnTo>
                  <a:pt x="17843" y="22733"/>
                </a:lnTo>
                <a:lnTo>
                  <a:pt x="17843" y="14986"/>
                </a:lnTo>
                <a:lnTo>
                  <a:pt x="8851" y="14986"/>
                </a:lnTo>
                <a:lnTo>
                  <a:pt x="8851" y="0"/>
                </a:lnTo>
                <a:close/>
              </a:path>
            </a:pathLst>
          </a:custGeom>
          <a:solidFill>
            <a:srgbClr val="59575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" name="bk object 37"/>
          <p:cNvSpPr/>
          <p:nvPr/>
        </p:nvSpPr>
        <p:spPr>
          <a:xfrm>
            <a:off x="10229728" y="7255690"/>
            <a:ext cx="41275" cy="25400"/>
          </a:xfrm>
          <a:custGeom>
            <a:avLst/>
            <a:gdLst/>
            <a:ahLst/>
            <a:cxnLst/>
            <a:rect l="l" t="t" r="r" b="b"/>
            <a:pathLst>
              <a:path w="41275" h="25400">
                <a:moveTo>
                  <a:pt x="8864" y="0"/>
                </a:moveTo>
                <a:lnTo>
                  <a:pt x="0" y="0"/>
                </a:lnTo>
                <a:lnTo>
                  <a:pt x="0" y="22021"/>
                </a:lnTo>
                <a:lnTo>
                  <a:pt x="3327" y="25349"/>
                </a:lnTo>
                <a:lnTo>
                  <a:pt x="41249" y="25349"/>
                </a:lnTo>
                <a:lnTo>
                  <a:pt x="41249" y="17373"/>
                </a:lnTo>
                <a:lnTo>
                  <a:pt x="8864" y="17373"/>
                </a:lnTo>
                <a:lnTo>
                  <a:pt x="8864" y="0"/>
                </a:lnTo>
                <a:close/>
              </a:path>
            </a:pathLst>
          </a:custGeom>
          <a:solidFill>
            <a:srgbClr val="59575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" name="bk object 38"/>
          <p:cNvSpPr/>
          <p:nvPr/>
        </p:nvSpPr>
        <p:spPr>
          <a:xfrm>
            <a:off x="10221120" y="7214101"/>
            <a:ext cx="34925" cy="33655"/>
          </a:xfrm>
          <a:custGeom>
            <a:avLst/>
            <a:gdLst/>
            <a:ahLst/>
            <a:cxnLst/>
            <a:rect l="l" t="t" r="r" b="b"/>
            <a:pathLst>
              <a:path w="34925" h="33654">
                <a:moveTo>
                  <a:pt x="34074" y="0"/>
                </a:moveTo>
                <a:lnTo>
                  <a:pt x="0" y="0"/>
                </a:lnTo>
                <a:lnTo>
                  <a:pt x="0" y="29895"/>
                </a:lnTo>
                <a:lnTo>
                  <a:pt x="3314" y="33223"/>
                </a:lnTo>
                <a:lnTo>
                  <a:pt x="34531" y="33223"/>
                </a:lnTo>
                <a:lnTo>
                  <a:pt x="34531" y="25476"/>
                </a:lnTo>
                <a:lnTo>
                  <a:pt x="8851" y="25476"/>
                </a:lnTo>
                <a:lnTo>
                  <a:pt x="8851" y="7734"/>
                </a:lnTo>
                <a:lnTo>
                  <a:pt x="34074" y="7734"/>
                </a:lnTo>
                <a:lnTo>
                  <a:pt x="34074" y="0"/>
                </a:lnTo>
                <a:close/>
              </a:path>
            </a:pathLst>
          </a:custGeom>
          <a:solidFill>
            <a:srgbClr val="59575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" name="bk object 39"/>
          <p:cNvSpPr/>
          <p:nvPr/>
        </p:nvSpPr>
        <p:spPr>
          <a:xfrm>
            <a:off x="10021595" y="7213765"/>
            <a:ext cx="59055" cy="59690"/>
          </a:xfrm>
          <a:custGeom>
            <a:avLst/>
            <a:gdLst/>
            <a:ahLst/>
            <a:cxnLst/>
            <a:rect l="l" t="t" r="r" b="b"/>
            <a:pathLst>
              <a:path w="59054" h="59690">
                <a:moveTo>
                  <a:pt x="58800" y="51638"/>
                </a:moveTo>
                <a:lnTo>
                  <a:pt x="0" y="51638"/>
                </a:lnTo>
                <a:lnTo>
                  <a:pt x="0" y="59524"/>
                </a:lnTo>
                <a:lnTo>
                  <a:pt x="58800" y="59524"/>
                </a:lnTo>
                <a:lnTo>
                  <a:pt x="58800" y="51638"/>
                </a:lnTo>
                <a:close/>
              </a:path>
              <a:path w="59054" h="59690">
                <a:moveTo>
                  <a:pt x="33858" y="38417"/>
                </a:moveTo>
                <a:lnTo>
                  <a:pt x="24955" y="38417"/>
                </a:lnTo>
                <a:lnTo>
                  <a:pt x="24955" y="51638"/>
                </a:lnTo>
                <a:lnTo>
                  <a:pt x="33858" y="51638"/>
                </a:lnTo>
                <a:lnTo>
                  <a:pt x="33858" y="38417"/>
                </a:lnTo>
                <a:close/>
              </a:path>
              <a:path w="59054" h="59690">
                <a:moveTo>
                  <a:pt x="16001" y="0"/>
                </a:moveTo>
                <a:lnTo>
                  <a:pt x="7150" y="0"/>
                </a:lnTo>
                <a:lnTo>
                  <a:pt x="7150" y="35090"/>
                </a:lnTo>
                <a:lnTo>
                  <a:pt x="10464" y="38417"/>
                </a:lnTo>
                <a:lnTo>
                  <a:pt x="48260" y="38417"/>
                </a:lnTo>
                <a:lnTo>
                  <a:pt x="51587" y="35090"/>
                </a:lnTo>
                <a:lnTo>
                  <a:pt x="51587" y="30530"/>
                </a:lnTo>
                <a:lnTo>
                  <a:pt x="16001" y="30530"/>
                </a:lnTo>
                <a:lnTo>
                  <a:pt x="16001" y="19710"/>
                </a:lnTo>
                <a:lnTo>
                  <a:pt x="51587" y="19710"/>
                </a:lnTo>
                <a:lnTo>
                  <a:pt x="51587" y="11976"/>
                </a:lnTo>
                <a:lnTo>
                  <a:pt x="16001" y="11976"/>
                </a:lnTo>
                <a:lnTo>
                  <a:pt x="16001" y="0"/>
                </a:lnTo>
                <a:close/>
              </a:path>
              <a:path w="59054" h="59690">
                <a:moveTo>
                  <a:pt x="51587" y="19710"/>
                </a:moveTo>
                <a:lnTo>
                  <a:pt x="42735" y="19710"/>
                </a:lnTo>
                <a:lnTo>
                  <a:pt x="42735" y="30530"/>
                </a:lnTo>
                <a:lnTo>
                  <a:pt x="51587" y="30530"/>
                </a:lnTo>
                <a:lnTo>
                  <a:pt x="51587" y="19710"/>
                </a:lnTo>
                <a:close/>
              </a:path>
              <a:path w="59054" h="59690">
                <a:moveTo>
                  <a:pt x="51587" y="0"/>
                </a:moveTo>
                <a:lnTo>
                  <a:pt x="42735" y="0"/>
                </a:lnTo>
                <a:lnTo>
                  <a:pt x="42735" y="11976"/>
                </a:lnTo>
                <a:lnTo>
                  <a:pt x="51587" y="11976"/>
                </a:lnTo>
                <a:lnTo>
                  <a:pt x="51587" y="0"/>
                </a:lnTo>
                <a:close/>
              </a:path>
            </a:pathLst>
          </a:custGeom>
          <a:solidFill>
            <a:srgbClr val="59575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" name="bk object 40"/>
          <p:cNvSpPr/>
          <p:nvPr/>
        </p:nvSpPr>
        <p:spPr>
          <a:xfrm>
            <a:off x="10328541" y="7155789"/>
            <a:ext cx="103187" cy="7205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1" name="bk object 41"/>
          <p:cNvSpPr/>
          <p:nvPr/>
        </p:nvSpPr>
        <p:spPr>
          <a:xfrm>
            <a:off x="10328300" y="7207287"/>
            <a:ext cx="51676" cy="5193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2" name="bk object 42"/>
          <p:cNvSpPr/>
          <p:nvPr/>
        </p:nvSpPr>
        <p:spPr>
          <a:xfrm>
            <a:off x="10276509" y="7135380"/>
            <a:ext cx="103174" cy="7205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3" name="bk object 43"/>
          <p:cNvSpPr/>
          <p:nvPr/>
        </p:nvSpPr>
        <p:spPr>
          <a:xfrm>
            <a:off x="10328249" y="7103998"/>
            <a:ext cx="51688" cy="5194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4" name="bk object 44"/>
          <p:cNvSpPr/>
          <p:nvPr/>
        </p:nvSpPr>
        <p:spPr>
          <a:xfrm>
            <a:off x="9893126" y="7160657"/>
            <a:ext cx="187072" cy="3102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5" name="bk object 45"/>
          <p:cNvSpPr/>
          <p:nvPr/>
        </p:nvSpPr>
        <p:spPr>
          <a:xfrm>
            <a:off x="9972145" y="385340"/>
            <a:ext cx="308610" cy="308610"/>
          </a:xfrm>
          <a:custGeom>
            <a:avLst/>
            <a:gdLst/>
            <a:ahLst/>
            <a:cxnLst/>
            <a:rect l="l" t="t" r="r" b="b"/>
            <a:pathLst>
              <a:path w="308609" h="308609">
                <a:moveTo>
                  <a:pt x="159091" y="0"/>
                </a:moveTo>
                <a:lnTo>
                  <a:pt x="114740" y="5814"/>
                </a:lnTo>
                <a:lnTo>
                  <a:pt x="75580" y="22262"/>
                </a:lnTo>
                <a:lnTo>
                  <a:pt x="43069" y="47730"/>
                </a:lnTo>
                <a:lnTo>
                  <a:pt x="18671" y="80605"/>
                </a:lnTo>
                <a:lnTo>
                  <a:pt x="3844" y="119273"/>
                </a:lnTo>
                <a:lnTo>
                  <a:pt x="0" y="147474"/>
                </a:lnTo>
                <a:lnTo>
                  <a:pt x="638" y="162946"/>
                </a:lnTo>
                <a:lnTo>
                  <a:pt x="10038" y="206183"/>
                </a:lnTo>
                <a:lnTo>
                  <a:pt x="29433" y="243578"/>
                </a:lnTo>
                <a:lnTo>
                  <a:pt x="57238" y="273750"/>
                </a:lnTo>
                <a:lnTo>
                  <a:pt x="91866" y="295321"/>
                </a:lnTo>
                <a:lnTo>
                  <a:pt x="131732" y="306909"/>
                </a:lnTo>
                <a:lnTo>
                  <a:pt x="154159" y="308532"/>
                </a:lnTo>
                <a:lnTo>
                  <a:pt x="168863" y="307841"/>
                </a:lnTo>
                <a:lnTo>
                  <a:pt x="210383" y="297968"/>
                </a:lnTo>
                <a:lnTo>
                  <a:pt x="246697" y="277714"/>
                </a:lnTo>
                <a:lnTo>
                  <a:pt x="276115" y="248771"/>
                </a:lnTo>
                <a:lnTo>
                  <a:pt x="296947" y="212828"/>
                </a:lnTo>
                <a:lnTo>
                  <a:pt x="307500" y="171577"/>
                </a:lnTo>
                <a:lnTo>
                  <a:pt x="308441" y="156940"/>
                </a:lnTo>
                <a:lnTo>
                  <a:pt x="307765" y="141921"/>
                </a:lnTo>
                <a:lnTo>
                  <a:pt x="298069" y="99700"/>
                </a:lnTo>
                <a:lnTo>
                  <a:pt x="278152" y="62948"/>
                </a:lnTo>
                <a:lnTo>
                  <a:pt x="249661" y="33228"/>
                </a:lnTo>
                <a:lnTo>
                  <a:pt x="214242" y="12101"/>
                </a:lnTo>
                <a:lnTo>
                  <a:pt x="173545" y="1130"/>
                </a:lnTo>
                <a:lnTo>
                  <a:pt x="15909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787300" y="363367"/>
            <a:ext cx="7118799" cy="355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0" i="0">
                <a:solidFill>
                  <a:schemeClr val="bg1"/>
                </a:solidFill>
                <a:latin typeface="G마켓 산스 Bold"/>
                <a:cs typeface="G마켓 산스 Bold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515916" y="1995903"/>
            <a:ext cx="7661566" cy="20237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1" i="0">
                <a:solidFill>
                  <a:schemeClr val="tx1"/>
                </a:solidFill>
                <a:latin typeface="나눔스퀘어 네오 Bold"/>
                <a:cs typeface="나눔스퀘어 네오 Bold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635756" y="7033450"/>
            <a:ext cx="3421887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534670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7699248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7.jp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g"/><Relationship Id="rId3" Type="http://schemas.openxmlformats.org/officeDocument/2006/relationships/image" Target="../media/image29.jp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jpg"/><Relationship Id="rId3" Type="http://schemas.openxmlformats.org/officeDocument/2006/relationships/image" Target="../media/image31.jp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jp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3.jpg"/><Relationship Id="rId3" Type="http://schemas.openxmlformats.org/officeDocument/2006/relationships/image" Target="../media/image34.jpg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5.jpg"/><Relationship Id="rId3" Type="http://schemas.openxmlformats.org/officeDocument/2006/relationships/image" Target="../media/image36.jpg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jpg"/><Relationship Id="rId3" Type="http://schemas.openxmlformats.org/officeDocument/2006/relationships/image" Target="../media/image38.jpg"/><Relationship Id="rId4" Type="http://schemas.openxmlformats.org/officeDocument/2006/relationships/image" Target="../media/image39.jpg"/><Relationship Id="rId5" Type="http://schemas.openxmlformats.org/officeDocument/2006/relationships/image" Target="../media/image40.jpg"/><Relationship Id="rId6" Type="http://schemas.openxmlformats.org/officeDocument/2006/relationships/image" Target="../media/image41.jpg"/><Relationship Id="rId7" Type="http://schemas.openxmlformats.org/officeDocument/2006/relationships/image" Target="../media/image42.jpg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png"/><Relationship Id="rId3" Type="http://schemas.openxmlformats.org/officeDocument/2006/relationships/image" Target="../media/image44.png"/><Relationship Id="rId4" Type="http://schemas.openxmlformats.org/officeDocument/2006/relationships/image" Target="../media/image45.png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png"/><Relationship Id="rId3" Type="http://schemas.openxmlformats.org/officeDocument/2006/relationships/image" Target="../media/image47.png"/><Relationship Id="rId4" Type="http://schemas.openxmlformats.org/officeDocument/2006/relationships/image" Target="../media/image48.png"/><Relationship Id="rId5" Type="http://schemas.openxmlformats.org/officeDocument/2006/relationships/image" Target="../media/image49.png"/><Relationship Id="rId6" Type="http://schemas.openxmlformats.org/officeDocument/2006/relationships/image" Target="../media/image50.png"/><Relationship Id="rId7" Type="http://schemas.openxmlformats.org/officeDocument/2006/relationships/image" Target="../media/image51.png"/><Relationship Id="rId8" Type="http://schemas.openxmlformats.org/officeDocument/2006/relationships/image" Target="../media/image52.jpg"/><Relationship Id="rId9" Type="http://schemas.openxmlformats.org/officeDocument/2006/relationships/image" Target="../media/image53.png"/><Relationship Id="rId10" Type="http://schemas.openxmlformats.org/officeDocument/2006/relationships/image" Target="../media/image54.png"/><Relationship Id="rId11" Type="http://schemas.openxmlformats.org/officeDocument/2006/relationships/image" Target="../media/image55.png"/><Relationship Id="rId12" Type="http://schemas.openxmlformats.org/officeDocument/2006/relationships/image" Target="../media/image56.png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7.jpg"/><Relationship Id="rId3" Type="http://schemas.openxmlformats.org/officeDocument/2006/relationships/image" Target="../media/image58.jpg"/><Relationship Id="rId4" Type="http://schemas.openxmlformats.org/officeDocument/2006/relationships/image" Target="../media/image59.jpg"/><Relationship Id="rId5" Type="http://schemas.openxmlformats.org/officeDocument/2006/relationships/image" Target="../media/image60.jp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1.jpg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2.png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3.png"/><Relationship Id="rId3" Type="http://schemas.openxmlformats.org/officeDocument/2006/relationships/image" Target="../media/image64.png"/><Relationship Id="rId4" Type="http://schemas.openxmlformats.org/officeDocument/2006/relationships/image" Target="../media/image65.png"/><Relationship Id="rId5" Type="http://schemas.openxmlformats.org/officeDocument/2006/relationships/image" Target="../media/image66.png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7.png"/><Relationship Id="rId3" Type="http://schemas.openxmlformats.org/officeDocument/2006/relationships/image" Target="../media/image68.png"/></Relationships>
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9.jpg"/><Relationship Id="rId3" Type="http://schemas.openxmlformats.org/officeDocument/2006/relationships/image" Target="../media/image70.jp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Relationship Id="rId3" Type="http://schemas.openxmlformats.org/officeDocument/2006/relationships/image" Target="../media/image13.jpg"/><Relationship Id="rId4" Type="http://schemas.openxmlformats.org/officeDocument/2006/relationships/image" Target="../media/image14.jp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5.jpg"/><Relationship Id="rId3" Type="http://schemas.openxmlformats.org/officeDocument/2006/relationships/image" Target="../media/image16.jp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7.jpg"/><Relationship Id="rId3" Type="http://schemas.openxmlformats.org/officeDocument/2006/relationships/image" Target="../media/image18.jp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9.jp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0.jpg"/><Relationship Id="rId3" Type="http://schemas.openxmlformats.org/officeDocument/2006/relationships/image" Target="../media/image21.jp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g"/><Relationship Id="rId3" Type="http://schemas.openxmlformats.org/officeDocument/2006/relationships/image" Target="../media/image23.jp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g"/><Relationship Id="rId3" Type="http://schemas.openxmlformats.org/officeDocument/2006/relationships/image" Target="../media/image25.jpg"/><Relationship Id="rId4" Type="http://schemas.openxmlformats.org/officeDocument/2006/relationships/image" Target="../media/image26.jp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104827" y="5531257"/>
            <a:ext cx="4482465" cy="584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2319020" algn="l"/>
              </a:tabLst>
            </a:pPr>
            <a:r>
              <a:rPr dirty="0" sz="4400">
                <a:solidFill>
                  <a:srgbClr val="FFFFFF"/>
                </a:solidFill>
                <a:latin typeface="G마켓 산스 Bold"/>
                <a:cs typeface="G마켓 산스 Bold"/>
              </a:rPr>
              <a:t>조경작업	교육교안</a:t>
            </a:r>
            <a:endParaRPr sz="4400">
              <a:latin typeface="G마켓 산스 Bold"/>
              <a:cs typeface="G마켓 산스 Bold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342167" y="7128481"/>
            <a:ext cx="100965" cy="0"/>
          </a:xfrm>
          <a:custGeom>
            <a:avLst/>
            <a:gdLst/>
            <a:ahLst/>
            <a:cxnLst/>
            <a:rect l="l" t="t" r="r" b="b"/>
            <a:pathLst>
              <a:path w="100965" h="0">
                <a:moveTo>
                  <a:pt x="0" y="0"/>
                </a:moveTo>
                <a:lnTo>
                  <a:pt x="100876" y="0"/>
                </a:lnTo>
              </a:path>
            </a:pathLst>
          </a:custGeom>
          <a:ln w="11937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8381410" y="7105476"/>
            <a:ext cx="13335" cy="0"/>
          </a:xfrm>
          <a:custGeom>
            <a:avLst/>
            <a:gdLst/>
            <a:ahLst/>
            <a:cxnLst/>
            <a:rect l="l" t="t" r="r" b="b"/>
            <a:pathLst>
              <a:path w="13334" h="0">
                <a:moveTo>
                  <a:pt x="0" y="0"/>
                </a:moveTo>
                <a:lnTo>
                  <a:pt x="13284" y="0"/>
                </a:lnTo>
              </a:path>
            </a:pathLst>
          </a:custGeom>
          <a:ln w="34074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8428089" y="7050123"/>
            <a:ext cx="0" cy="53340"/>
          </a:xfrm>
          <a:custGeom>
            <a:avLst/>
            <a:gdLst/>
            <a:ahLst/>
            <a:cxnLst/>
            <a:rect l="l" t="t" r="r" b="b"/>
            <a:pathLst>
              <a:path w="0" h="53340">
                <a:moveTo>
                  <a:pt x="0" y="0"/>
                </a:moveTo>
                <a:lnTo>
                  <a:pt x="0" y="53339"/>
                </a:lnTo>
              </a:path>
            </a:pathLst>
          </a:custGeom>
          <a:ln w="13652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8350295" y="7044408"/>
            <a:ext cx="85090" cy="0"/>
          </a:xfrm>
          <a:custGeom>
            <a:avLst/>
            <a:gdLst/>
            <a:ahLst/>
            <a:cxnLst/>
            <a:rect l="l" t="t" r="r" b="b"/>
            <a:pathLst>
              <a:path w="85090" h="0">
                <a:moveTo>
                  <a:pt x="0" y="0"/>
                </a:moveTo>
                <a:lnTo>
                  <a:pt x="84620" y="0"/>
                </a:lnTo>
              </a:path>
            </a:pathLst>
          </a:custGeom>
          <a:ln w="11429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8453530" y="7027184"/>
            <a:ext cx="100965" cy="120650"/>
          </a:xfrm>
          <a:custGeom>
            <a:avLst/>
            <a:gdLst/>
            <a:ahLst/>
            <a:cxnLst/>
            <a:rect l="l" t="t" r="r" b="b"/>
            <a:pathLst>
              <a:path w="100965" h="120650">
                <a:moveTo>
                  <a:pt x="100863" y="56705"/>
                </a:moveTo>
                <a:lnTo>
                  <a:pt x="0" y="56705"/>
                </a:lnTo>
                <a:lnTo>
                  <a:pt x="0" y="68262"/>
                </a:lnTo>
                <a:lnTo>
                  <a:pt x="100863" y="68262"/>
                </a:lnTo>
                <a:lnTo>
                  <a:pt x="100863" y="56705"/>
                </a:lnTo>
                <a:close/>
              </a:path>
              <a:path w="100965" h="120650">
                <a:moveTo>
                  <a:pt x="35306" y="46494"/>
                </a:moveTo>
                <a:lnTo>
                  <a:pt x="22758" y="46494"/>
                </a:lnTo>
                <a:lnTo>
                  <a:pt x="22758" y="56705"/>
                </a:lnTo>
                <a:lnTo>
                  <a:pt x="35306" y="56705"/>
                </a:lnTo>
                <a:lnTo>
                  <a:pt x="35306" y="46494"/>
                </a:lnTo>
                <a:close/>
              </a:path>
              <a:path w="100965" h="120650">
                <a:moveTo>
                  <a:pt x="78105" y="46494"/>
                </a:moveTo>
                <a:lnTo>
                  <a:pt x="65570" y="46494"/>
                </a:lnTo>
                <a:lnTo>
                  <a:pt x="65570" y="56705"/>
                </a:lnTo>
                <a:lnTo>
                  <a:pt x="78105" y="56705"/>
                </a:lnTo>
                <a:lnTo>
                  <a:pt x="78105" y="46494"/>
                </a:lnTo>
                <a:close/>
              </a:path>
              <a:path w="100965" h="120650">
                <a:moveTo>
                  <a:pt x="54089" y="0"/>
                </a:moveTo>
                <a:lnTo>
                  <a:pt x="47028" y="0"/>
                </a:lnTo>
                <a:lnTo>
                  <a:pt x="43688" y="660"/>
                </a:lnTo>
                <a:lnTo>
                  <a:pt x="37376" y="3276"/>
                </a:lnTo>
                <a:lnTo>
                  <a:pt x="34683" y="5003"/>
                </a:lnTo>
                <a:lnTo>
                  <a:pt x="32473" y="7137"/>
                </a:lnTo>
                <a:lnTo>
                  <a:pt x="30099" y="9347"/>
                </a:lnTo>
                <a:lnTo>
                  <a:pt x="28219" y="11912"/>
                </a:lnTo>
                <a:lnTo>
                  <a:pt x="25425" y="17729"/>
                </a:lnTo>
                <a:lnTo>
                  <a:pt x="24747" y="20700"/>
                </a:lnTo>
                <a:lnTo>
                  <a:pt x="24744" y="27343"/>
                </a:lnTo>
                <a:lnTo>
                  <a:pt x="25425" y="30340"/>
                </a:lnTo>
                <a:lnTo>
                  <a:pt x="28219" y="36080"/>
                </a:lnTo>
                <a:lnTo>
                  <a:pt x="30099" y="38620"/>
                </a:lnTo>
                <a:lnTo>
                  <a:pt x="32473" y="40830"/>
                </a:lnTo>
                <a:lnTo>
                  <a:pt x="34683" y="42964"/>
                </a:lnTo>
                <a:lnTo>
                  <a:pt x="37376" y="44691"/>
                </a:lnTo>
                <a:lnTo>
                  <a:pt x="43688" y="47320"/>
                </a:lnTo>
                <a:lnTo>
                  <a:pt x="47028" y="47967"/>
                </a:lnTo>
                <a:lnTo>
                  <a:pt x="54089" y="47967"/>
                </a:lnTo>
                <a:lnTo>
                  <a:pt x="57416" y="47320"/>
                </a:lnTo>
                <a:lnTo>
                  <a:pt x="63639" y="44691"/>
                </a:lnTo>
                <a:lnTo>
                  <a:pt x="66306" y="42964"/>
                </a:lnTo>
                <a:lnTo>
                  <a:pt x="68516" y="40830"/>
                </a:lnTo>
                <a:lnTo>
                  <a:pt x="70904" y="38620"/>
                </a:lnTo>
                <a:lnTo>
                  <a:pt x="72539" y="36410"/>
                </a:lnTo>
                <a:lnTo>
                  <a:pt x="46990" y="36410"/>
                </a:lnTo>
                <a:lnTo>
                  <a:pt x="44056" y="35178"/>
                </a:lnTo>
                <a:lnTo>
                  <a:pt x="39217" y="30251"/>
                </a:lnTo>
                <a:lnTo>
                  <a:pt x="38011" y="27343"/>
                </a:lnTo>
                <a:lnTo>
                  <a:pt x="38011" y="20700"/>
                </a:lnTo>
                <a:lnTo>
                  <a:pt x="39217" y="17830"/>
                </a:lnTo>
                <a:lnTo>
                  <a:pt x="44056" y="12915"/>
                </a:lnTo>
                <a:lnTo>
                  <a:pt x="46990" y="11683"/>
                </a:lnTo>
                <a:lnTo>
                  <a:pt x="72616" y="11683"/>
                </a:lnTo>
                <a:lnTo>
                  <a:pt x="70904" y="9347"/>
                </a:lnTo>
                <a:lnTo>
                  <a:pt x="68516" y="7137"/>
                </a:lnTo>
                <a:lnTo>
                  <a:pt x="66306" y="5003"/>
                </a:lnTo>
                <a:lnTo>
                  <a:pt x="63639" y="3276"/>
                </a:lnTo>
                <a:lnTo>
                  <a:pt x="57416" y="660"/>
                </a:lnTo>
                <a:lnTo>
                  <a:pt x="54089" y="0"/>
                </a:lnTo>
                <a:close/>
              </a:path>
              <a:path w="100965" h="120650">
                <a:moveTo>
                  <a:pt x="72616" y="11683"/>
                </a:moveTo>
                <a:lnTo>
                  <a:pt x="53873" y="11683"/>
                </a:lnTo>
                <a:lnTo>
                  <a:pt x="56832" y="12915"/>
                </a:lnTo>
                <a:lnTo>
                  <a:pt x="61747" y="17830"/>
                </a:lnTo>
                <a:lnTo>
                  <a:pt x="62979" y="20700"/>
                </a:lnTo>
                <a:lnTo>
                  <a:pt x="62979" y="27343"/>
                </a:lnTo>
                <a:lnTo>
                  <a:pt x="61747" y="30251"/>
                </a:lnTo>
                <a:lnTo>
                  <a:pt x="56832" y="35178"/>
                </a:lnTo>
                <a:lnTo>
                  <a:pt x="53873" y="36410"/>
                </a:lnTo>
                <a:lnTo>
                  <a:pt x="72539" y="36410"/>
                </a:lnTo>
                <a:lnTo>
                  <a:pt x="72783" y="36080"/>
                </a:lnTo>
                <a:lnTo>
                  <a:pt x="75577" y="30340"/>
                </a:lnTo>
                <a:lnTo>
                  <a:pt x="76246" y="27343"/>
                </a:lnTo>
                <a:lnTo>
                  <a:pt x="76243" y="20700"/>
                </a:lnTo>
                <a:lnTo>
                  <a:pt x="75577" y="17729"/>
                </a:lnTo>
                <a:lnTo>
                  <a:pt x="72783" y="11912"/>
                </a:lnTo>
                <a:lnTo>
                  <a:pt x="72616" y="11683"/>
                </a:lnTo>
                <a:close/>
              </a:path>
              <a:path w="100965" h="120650">
                <a:moveTo>
                  <a:pt x="54089" y="72326"/>
                </a:moveTo>
                <a:lnTo>
                  <a:pt x="47028" y="72326"/>
                </a:lnTo>
                <a:lnTo>
                  <a:pt x="43662" y="72961"/>
                </a:lnTo>
                <a:lnTo>
                  <a:pt x="24485" y="99720"/>
                </a:lnTo>
                <a:lnTo>
                  <a:pt x="25171" y="102819"/>
                </a:lnTo>
                <a:lnTo>
                  <a:pt x="47028" y="120548"/>
                </a:lnTo>
                <a:lnTo>
                  <a:pt x="54089" y="120548"/>
                </a:lnTo>
                <a:lnTo>
                  <a:pt x="57416" y="119887"/>
                </a:lnTo>
                <a:lnTo>
                  <a:pt x="63741" y="117259"/>
                </a:lnTo>
                <a:lnTo>
                  <a:pt x="66471" y="115506"/>
                </a:lnTo>
                <a:lnTo>
                  <a:pt x="68770" y="113283"/>
                </a:lnTo>
                <a:lnTo>
                  <a:pt x="71145" y="111150"/>
                </a:lnTo>
                <a:lnTo>
                  <a:pt x="72949" y="108737"/>
                </a:lnTo>
                <a:lnTo>
                  <a:pt x="46913" y="108737"/>
                </a:lnTo>
                <a:lnTo>
                  <a:pt x="43916" y="107505"/>
                </a:lnTo>
                <a:lnTo>
                  <a:pt x="38989" y="102590"/>
                </a:lnTo>
                <a:lnTo>
                  <a:pt x="37806" y="99720"/>
                </a:lnTo>
                <a:lnTo>
                  <a:pt x="37769" y="92748"/>
                </a:lnTo>
                <a:lnTo>
                  <a:pt x="38989" y="89814"/>
                </a:lnTo>
                <a:lnTo>
                  <a:pt x="43916" y="84975"/>
                </a:lnTo>
                <a:lnTo>
                  <a:pt x="46913" y="83769"/>
                </a:lnTo>
                <a:lnTo>
                  <a:pt x="72680" y="83769"/>
                </a:lnTo>
                <a:lnTo>
                  <a:pt x="71145" y="81673"/>
                </a:lnTo>
                <a:lnTo>
                  <a:pt x="68770" y="79463"/>
                </a:lnTo>
                <a:lnTo>
                  <a:pt x="66471" y="77241"/>
                </a:lnTo>
                <a:lnTo>
                  <a:pt x="63741" y="75501"/>
                </a:lnTo>
                <a:lnTo>
                  <a:pt x="57416" y="72961"/>
                </a:lnTo>
                <a:lnTo>
                  <a:pt x="54089" y="72326"/>
                </a:lnTo>
                <a:close/>
              </a:path>
              <a:path w="100965" h="120650">
                <a:moveTo>
                  <a:pt x="72680" y="83769"/>
                </a:moveTo>
                <a:lnTo>
                  <a:pt x="53962" y="83769"/>
                </a:lnTo>
                <a:lnTo>
                  <a:pt x="56972" y="84975"/>
                </a:lnTo>
                <a:lnTo>
                  <a:pt x="61976" y="89814"/>
                </a:lnTo>
                <a:lnTo>
                  <a:pt x="63233" y="92748"/>
                </a:lnTo>
                <a:lnTo>
                  <a:pt x="63195" y="99720"/>
                </a:lnTo>
                <a:lnTo>
                  <a:pt x="61976" y="102590"/>
                </a:lnTo>
                <a:lnTo>
                  <a:pt x="59486" y="105054"/>
                </a:lnTo>
                <a:lnTo>
                  <a:pt x="56972" y="107505"/>
                </a:lnTo>
                <a:lnTo>
                  <a:pt x="53962" y="108737"/>
                </a:lnTo>
                <a:lnTo>
                  <a:pt x="72949" y="108737"/>
                </a:lnTo>
                <a:lnTo>
                  <a:pt x="75819" y="102819"/>
                </a:lnTo>
                <a:lnTo>
                  <a:pt x="76504" y="99720"/>
                </a:lnTo>
                <a:lnTo>
                  <a:pt x="76414" y="92748"/>
                </a:lnTo>
                <a:lnTo>
                  <a:pt x="75819" y="90055"/>
                </a:lnTo>
                <a:lnTo>
                  <a:pt x="73025" y="84239"/>
                </a:lnTo>
                <a:lnTo>
                  <a:pt x="72680" y="8376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8565658" y="7128414"/>
            <a:ext cx="100965" cy="0"/>
          </a:xfrm>
          <a:custGeom>
            <a:avLst/>
            <a:gdLst/>
            <a:ahLst/>
            <a:cxnLst/>
            <a:rect l="l" t="t" r="r" b="b"/>
            <a:pathLst>
              <a:path w="100965" h="0">
                <a:moveTo>
                  <a:pt x="0" y="0"/>
                </a:moveTo>
                <a:lnTo>
                  <a:pt x="100863" y="0"/>
                </a:lnTo>
              </a:path>
            </a:pathLst>
          </a:custGeom>
          <a:ln w="12052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8609193" y="7109167"/>
            <a:ext cx="13970" cy="0"/>
          </a:xfrm>
          <a:custGeom>
            <a:avLst/>
            <a:gdLst/>
            <a:ahLst/>
            <a:cxnLst/>
            <a:rect l="l" t="t" r="r" b="b"/>
            <a:pathLst>
              <a:path w="13970" h="0">
                <a:moveTo>
                  <a:pt x="0" y="0"/>
                </a:moveTo>
                <a:lnTo>
                  <a:pt x="13665" y="0"/>
                </a:lnTo>
              </a:path>
            </a:pathLst>
          </a:custGeom>
          <a:ln w="26441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8573773" y="7090003"/>
            <a:ext cx="86360" cy="0"/>
          </a:xfrm>
          <a:custGeom>
            <a:avLst/>
            <a:gdLst/>
            <a:ahLst/>
            <a:cxnLst/>
            <a:rect l="l" t="t" r="r" b="b"/>
            <a:pathLst>
              <a:path w="86359" h="0">
                <a:moveTo>
                  <a:pt x="0" y="0"/>
                </a:moveTo>
                <a:lnTo>
                  <a:pt x="86232" y="0"/>
                </a:lnTo>
              </a:path>
            </a:pathLst>
          </a:custGeom>
          <a:ln w="11429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8573773" y="7060793"/>
            <a:ext cx="13970" cy="0"/>
          </a:xfrm>
          <a:custGeom>
            <a:avLst/>
            <a:gdLst/>
            <a:ahLst/>
            <a:cxnLst/>
            <a:rect l="l" t="t" r="r" b="b"/>
            <a:pathLst>
              <a:path w="13970" h="0">
                <a:moveTo>
                  <a:pt x="0" y="0"/>
                </a:moveTo>
                <a:lnTo>
                  <a:pt x="13652" y="0"/>
                </a:lnTo>
              </a:path>
            </a:pathLst>
          </a:custGeom>
          <a:ln w="4699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8679286" y="7034076"/>
            <a:ext cx="100965" cy="113030"/>
          </a:xfrm>
          <a:custGeom>
            <a:avLst/>
            <a:gdLst/>
            <a:ahLst/>
            <a:cxnLst/>
            <a:rect l="l" t="t" r="r" b="b"/>
            <a:pathLst>
              <a:path w="100965" h="113029">
                <a:moveTo>
                  <a:pt x="100863" y="47599"/>
                </a:moveTo>
                <a:lnTo>
                  <a:pt x="0" y="47599"/>
                </a:lnTo>
                <a:lnTo>
                  <a:pt x="0" y="59156"/>
                </a:lnTo>
                <a:lnTo>
                  <a:pt x="100863" y="59156"/>
                </a:lnTo>
                <a:lnTo>
                  <a:pt x="100863" y="47599"/>
                </a:lnTo>
                <a:close/>
              </a:path>
              <a:path w="100965" h="113029">
                <a:moveTo>
                  <a:pt x="57200" y="37388"/>
                </a:moveTo>
                <a:lnTo>
                  <a:pt x="43535" y="37388"/>
                </a:lnTo>
                <a:lnTo>
                  <a:pt x="43535" y="47599"/>
                </a:lnTo>
                <a:lnTo>
                  <a:pt x="57200" y="47599"/>
                </a:lnTo>
                <a:lnTo>
                  <a:pt x="57200" y="37388"/>
                </a:lnTo>
                <a:close/>
              </a:path>
              <a:path w="100965" h="113029">
                <a:moveTo>
                  <a:pt x="92862" y="0"/>
                </a:moveTo>
                <a:lnTo>
                  <a:pt x="8115" y="0"/>
                </a:lnTo>
                <a:lnTo>
                  <a:pt x="8115" y="37388"/>
                </a:lnTo>
                <a:lnTo>
                  <a:pt x="93116" y="37388"/>
                </a:lnTo>
                <a:lnTo>
                  <a:pt x="93116" y="25946"/>
                </a:lnTo>
                <a:lnTo>
                  <a:pt x="21640" y="25946"/>
                </a:lnTo>
                <a:lnTo>
                  <a:pt x="21640" y="11556"/>
                </a:lnTo>
                <a:lnTo>
                  <a:pt x="92862" y="11556"/>
                </a:lnTo>
                <a:lnTo>
                  <a:pt x="92862" y="0"/>
                </a:lnTo>
                <a:close/>
              </a:path>
              <a:path w="100965" h="113029">
                <a:moveTo>
                  <a:pt x="54114" y="62483"/>
                </a:moveTo>
                <a:lnTo>
                  <a:pt x="46735" y="62483"/>
                </a:lnTo>
                <a:lnTo>
                  <a:pt x="43268" y="63157"/>
                </a:lnTo>
                <a:lnTo>
                  <a:pt x="23499" y="91224"/>
                </a:lnTo>
                <a:lnTo>
                  <a:pt x="24218" y="94424"/>
                </a:lnTo>
                <a:lnTo>
                  <a:pt x="46735" y="112915"/>
                </a:lnTo>
                <a:lnTo>
                  <a:pt x="54114" y="112915"/>
                </a:lnTo>
                <a:lnTo>
                  <a:pt x="73472" y="100977"/>
                </a:lnTo>
                <a:lnTo>
                  <a:pt x="46659" y="100977"/>
                </a:lnTo>
                <a:lnTo>
                  <a:pt x="43421" y="99669"/>
                </a:lnTo>
                <a:lnTo>
                  <a:pt x="37987" y="94399"/>
                </a:lnTo>
                <a:lnTo>
                  <a:pt x="36652" y="91224"/>
                </a:lnTo>
                <a:lnTo>
                  <a:pt x="36652" y="83680"/>
                </a:lnTo>
                <a:lnTo>
                  <a:pt x="37998" y="80467"/>
                </a:lnTo>
                <a:lnTo>
                  <a:pt x="43421" y="75133"/>
                </a:lnTo>
                <a:lnTo>
                  <a:pt x="46659" y="73799"/>
                </a:lnTo>
                <a:lnTo>
                  <a:pt x="73023" y="73799"/>
                </a:lnTo>
                <a:lnTo>
                  <a:pt x="71869" y="72199"/>
                </a:lnTo>
                <a:lnTo>
                  <a:pt x="69481" y="69989"/>
                </a:lnTo>
                <a:lnTo>
                  <a:pt x="66954" y="67690"/>
                </a:lnTo>
                <a:lnTo>
                  <a:pt x="64058" y="65862"/>
                </a:lnTo>
                <a:lnTo>
                  <a:pt x="57581" y="63157"/>
                </a:lnTo>
                <a:lnTo>
                  <a:pt x="54114" y="62483"/>
                </a:lnTo>
                <a:close/>
              </a:path>
              <a:path w="100965" h="113029">
                <a:moveTo>
                  <a:pt x="73023" y="73799"/>
                </a:moveTo>
                <a:lnTo>
                  <a:pt x="54203" y="73799"/>
                </a:lnTo>
                <a:lnTo>
                  <a:pt x="57442" y="75133"/>
                </a:lnTo>
                <a:lnTo>
                  <a:pt x="62852" y="80467"/>
                </a:lnTo>
                <a:lnTo>
                  <a:pt x="64198" y="83680"/>
                </a:lnTo>
                <a:lnTo>
                  <a:pt x="64198" y="91224"/>
                </a:lnTo>
                <a:lnTo>
                  <a:pt x="62852" y="94424"/>
                </a:lnTo>
                <a:lnTo>
                  <a:pt x="57442" y="99669"/>
                </a:lnTo>
                <a:lnTo>
                  <a:pt x="54203" y="100977"/>
                </a:lnTo>
                <a:lnTo>
                  <a:pt x="73472" y="100977"/>
                </a:lnTo>
                <a:lnTo>
                  <a:pt x="73774" y="100558"/>
                </a:lnTo>
                <a:lnTo>
                  <a:pt x="76644" y="94399"/>
                </a:lnTo>
                <a:lnTo>
                  <a:pt x="77351" y="91224"/>
                </a:lnTo>
                <a:lnTo>
                  <a:pt x="77368" y="84251"/>
                </a:lnTo>
                <a:lnTo>
                  <a:pt x="76644" y="81000"/>
                </a:lnTo>
                <a:lnTo>
                  <a:pt x="75222" y="77914"/>
                </a:lnTo>
                <a:lnTo>
                  <a:pt x="73774" y="74841"/>
                </a:lnTo>
                <a:lnTo>
                  <a:pt x="73023" y="737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8794167" y="7034612"/>
            <a:ext cx="100965" cy="107950"/>
          </a:xfrm>
          <a:custGeom>
            <a:avLst/>
            <a:gdLst/>
            <a:ahLst/>
            <a:cxnLst/>
            <a:rect l="l" t="t" r="r" b="b"/>
            <a:pathLst>
              <a:path w="100965" h="107950">
                <a:moveTo>
                  <a:pt x="57200" y="79578"/>
                </a:moveTo>
                <a:lnTo>
                  <a:pt x="43548" y="79578"/>
                </a:lnTo>
                <a:lnTo>
                  <a:pt x="43548" y="107873"/>
                </a:lnTo>
                <a:lnTo>
                  <a:pt x="57200" y="107873"/>
                </a:lnTo>
                <a:lnTo>
                  <a:pt x="57200" y="79578"/>
                </a:lnTo>
                <a:close/>
              </a:path>
              <a:path w="100965" h="107950">
                <a:moveTo>
                  <a:pt x="100876" y="67525"/>
                </a:moveTo>
                <a:lnTo>
                  <a:pt x="0" y="67525"/>
                </a:lnTo>
                <a:lnTo>
                  <a:pt x="0" y="79578"/>
                </a:lnTo>
                <a:lnTo>
                  <a:pt x="100876" y="79578"/>
                </a:lnTo>
                <a:lnTo>
                  <a:pt x="100876" y="67525"/>
                </a:lnTo>
                <a:close/>
              </a:path>
              <a:path w="100965" h="107950">
                <a:moveTo>
                  <a:pt x="21526" y="0"/>
                </a:moveTo>
                <a:lnTo>
                  <a:pt x="8115" y="0"/>
                </a:lnTo>
                <a:lnTo>
                  <a:pt x="8115" y="52768"/>
                </a:lnTo>
                <a:lnTo>
                  <a:pt x="92748" y="52768"/>
                </a:lnTo>
                <a:lnTo>
                  <a:pt x="92748" y="40830"/>
                </a:lnTo>
                <a:lnTo>
                  <a:pt x="21539" y="40830"/>
                </a:lnTo>
                <a:lnTo>
                  <a:pt x="21539" y="25704"/>
                </a:lnTo>
                <a:lnTo>
                  <a:pt x="92748" y="25704"/>
                </a:lnTo>
                <a:lnTo>
                  <a:pt x="92748" y="13893"/>
                </a:lnTo>
                <a:lnTo>
                  <a:pt x="21526" y="13893"/>
                </a:lnTo>
                <a:lnTo>
                  <a:pt x="21526" y="0"/>
                </a:lnTo>
                <a:close/>
              </a:path>
              <a:path w="100965" h="107950">
                <a:moveTo>
                  <a:pt x="92748" y="25704"/>
                </a:moveTo>
                <a:lnTo>
                  <a:pt x="79222" y="25704"/>
                </a:lnTo>
                <a:lnTo>
                  <a:pt x="79222" y="40830"/>
                </a:lnTo>
                <a:lnTo>
                  <a:pt x="92748" y="40830"/>
                </a:lnTo>
                <a:lnTo>
                  <a:pt x="92748" y="25704"/>
                </a:lnTo>
                <a:close/>
              </a:path>
              <a:path w="100965" h="107950">
                <a:moveTo>
                  <a:pt x="92748" y="0"/>
                </a:moveTo>
                <a:lnTo>
                  <a:pt x="79222" y="0"/>
                </a:lnTo>
                <a:lnTo>
                  <a:pt x="79222" y="13893"/>
                </a:lnTo>
                <a:lnTo>
                  <a:pt x="92748" y="13893"/>
                </a:lnTo>
                <a:lnTo>
                  <a:pt x="9274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7980553" y="6922073"/>
            <a:ext cx="313690" cy="314325"/>
          </a:xfrm>
          <a:custGeom>
            <a:avLst/>
            <a:gdLst/>
            <a:ahLst/>
            <a:cxnLst/>
            <a:rect l="l" t="t" r="r" b="b"/>
            <a:pathLst>
              <a:path w="313690" h="314325">
                <a:moveTo>
                  <a:pt x="149824" y="0"/>
                </a:moveTo>
                <a:lnTo>
                  <a:pt x="107538" y="7800"/>
                </a:lnTo>
                <a:lnTo>
                  <a:pt x="70047" y="26117"/>
                </a:lnTo>
                <a:lnTo>
                  <a:pt x="38985" y="53319"/>
                </a:lnTo>
                <a:lnTo>
                  <a:pt x="15984" y="87774"/>
                </a:lnTo>
                <a:lnTo>
                  <a:pt x="2678" y="127850"/>
                </a:lnTo>
                <a:lnTo>
                  <a:pt x="0" y="156885"/>
                </a:lnTo>
                <a:lnTo>
                  <a:pt x="320" y="167002"/>
                </a:lnTo>
                <a:lnTo>
                  <a:pt x="8734" y="208561"/>
                </a:lnTo>
                <a:lnTo>
                  <a:pt x="27467" y="245347"/>
                </a:lnTo>
                <a:lnTo>
                  <a:pt x="55049" y="275781"/>
                </a:lnTo>
                <a:lnTo>
                  <a:pt x="90007" y="298287"/>
                </a:lnTo>
                <a:lnTo>
                  <a:pt x="130873" y="311286"/>
                </a:lnTo>
                <a:lnTo>
                  <a:pt x="160672" y="313892"/>
                </a:lnTo>
                <a:lnTo>
                  <a:pt x="174686" y="312949"/>
                </a:lnTo>
                <a:lnTo>
                  <a:pt x="214334" y="302990"/>
                </a:lnTo>
                <a:lnTo>
                  <a:pt x="249264" y="283181"/>
                </a:lnTo>
                <a:lnTo>
                  <a:pt x="278028" y="254611"/>
                </a:lnTo>
                <a:lnTo>
                  <a:pt x="299176" y="218370"/>
                </a:lnTo>
                <a:lnTo>
                  <a:pt x="311260" y="175548"/>
                </a:lnTo>
                <a:lnTo>
                  <a:pt x="313564" y="143882"/>
                </a:lnTo>
                <a:lnTo>
                  <a:pt x="311767" y="129837"/>
                </a:lnTo>
                <a:lnTo>
                  <a:pt x="299231" y="90420"/>
                </a:lnTo>
                <a:lnTo>
                  <a:pt x="277004" y="56264"/>
                </a:lnTo>
                <a:lnTo>
                  <a:pt x="246402" y="28896"/>
                </a:lnTo>
                <a:lnTo>
                  <a:pt x="208741" y="9840"/>
                </a:lnTo>
                <a:lnTo>
                  <a:pt x="165340" y="622"/>
                </a:lnTo>
                <a:lnTo>
                  <a:pt x="14982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8000744" y="6945986"/>
            <a:ext cx="267335" cy="262890"/>
          </a:xfrm>
          <a:custGeom>
            <a:avLst/>
            <a:gdLst/>
            <a:ahLst/>
            <a:cxnLst/>
            <a:rect l="l" t="t" r="r" b="b"/>
            <a:pathLst>
              <a:path w="267334" h="262890">
                <a:moveTo>
                  <a:pt x="144979" y="0"/>
                </a:moveTo>
                <a:lnTo>
                  <a:pt x="99759" y="6246"/>
                </a:lnTo>
                <a:lnTo>
                  <a:pt x="61035" y="23948"/>
                </a:lnTo>
                <a:lnTo>
                  <a:pt x="30424" y="51148"/>
                </a:lnTo>
                <a:lnTo>
                  <a:pt x="9540" y="85886"/>
                </a:lnTo>
                <a:lnTo>
                  <a:pt x="0" y="126204"/>
                </a:lnTo>
                <a:lnTo>
                  <a:pt x="636" y="142527"/>
                </a:lnTo>
                <a:lnTo>
                  <a:pt x="10744" y="187015"/>
                </a:lnTo>
                <a:lnTo>
                  <a:pt x="31806" y="223124"/>
                </a:lnTo>
                <a:lnTo>
                  <a:pt x="62092" y="248723"/>
                </a:lnTo>
                <a:lnTo>
                  <a:pt x="99871" y="261679"/>
                </a:lnTo>
                <a:lnTo>
                  <a:pt x="113830" y="262820"/>
                </a:lnTo>
                <a:lnTo>
                  <a:pt x="129682" y="261990"/>
                </a:lnTo>
                <a:lnTo>
                  <a:pt x="170451" y="250288"/>
                </a:lnTo>
                <a:lnTo>
                  <a:pt x="201107" y="226924"/>
                </a:lnTo>
                <a:lnTo>
                  <a:pt x="221727" y="194677"/>
                </a:lnTo>
                <a:lnTo>
                  <a:pt x="226879" y="168828"/>
                </a:lnTo>
                <a:lnTo>
                  <a:pt x="226266" y="163453"/>
                </a:lnTo>
                <a:lnTo>
                  <a:pt x="97090" y="163453"/>
                </a:lnTo>
                <a:lnTo>
                  <a:pt x="82028" y="161195"/>
                </a:lnTo>
                <a:lnTo>
                  <a:pt x="52763" y="135391"/>
                </a:lnTo>
                <a:lnTo>
                  <a:pt x="49830" y="127323"/>
                </a:lnTo>
                <a:lnTo>
                  <a:pt x="49700" y="126904"/>
                </a:lnTo>
                <a:lnTo>
                  <a:pt x="47735" y="119398"/>
                </a:lnTo>
                <a:lnTo>
                  <a:pt x="47252" y="115804"/>
                </a:lnTo>
                <a:lnTo>
                  <a:pt x="47252" y="107816"/>
                </a:lnTo>
                <a:lnTo>
                  <a:pt x="63272" y="61867"/>
                </a:lnTo>
                <a:lnTo>
                  <a:pt x="93664" y="33806"/>
                </a:lnTo>
                <a:lnTo>
                  <a:pt x="136568" y="18155"/>
                </a:lnTo>
                <a:lnTo>
                  <a:pt x="153145" y="16773"/>
                </a:lnTo>
                <a:lnTo>
                  <a:pt x="202770" y="16773"/>
                </a:lnTo>
                <a:lnTo>
                  <a:pt x="197818" y="14004"/>
                </a:lnTo>
                <a:lnTo>
                  <a:pt x="185435" y="8603"/>
                </a:lnTo>
                <a:lnTo>
                  <a:pt x="172453" y="4421"/>
                </a:lnTo>
                <a:lnTo>
                  <a:pt x="158944" y="1529"/>
                </a:lnTo>
                <a:lnTo>
                  <a:pt x="144979" y="0"/>
                </a:lnTo>
                <a:close/>
              </a:path>
              <a:path w="267334" h="262890">
                <a:moveTo>
                  <a:pt x="182583" y="118521"/>
                </a:moveTo>
                <a:lnTo>
                  <a:pt x="140603" y="136305"/>
                </a:lnTo>
                <a:lnTo>
                  <a:pt x="127983" y="150795"/>
                </a:lnTo>
                <a:lnTo>
                  <a:pt x="115631" y="158969"/>
                </a:lnTo>
                <a:lnTo>
                  <a:pt x="104888" y="162597"/>
                </a:lnTo>
                <a:lnTo>
                  <a:pt x="97090" y="163453"/>
                </a:lnTo>
                <a:lnTo>
                  <a:pt x="226266" y="163453"/>
                </a:lnTo>
                <a:lnTo>
                  <a:pt x="206470" y="127748"/>
                </a:lnTo>
                <a:lnTo>
                  <a:pt x="194163" y="121182"/>
                </a:lnTo>
                <a:lnTo>
                  <a:pt x="182583" y="118521"/>
                </a:lnTo>
                <a:close/>
              </a:path>
              <a:path w="267334" h="262890">
                <a:moveTo>
                  <a:pt x="202770" y="16773"/>
                </a:moveTo>
                <a:lnTo>
                  <a:pt x="153145" y="16773"/>
                </a:lnTo>
                <a:lnTo>
                  <a:pt x="170965" y="17977"/>
                </a:lnTo>
                <a:lnTo>
                  <a:pt x="187272" y="21376"/>
                </a:lnTo>
                <a:lnTo>
                  <a:pt x="227215" y="41366"/>
                </a:lnTo>
                <a:lnTo>
                  <a:pt x="253910" y="68975"/>
                </a:lnTo>
                <a:lnTo>
                  <a:pt x="267089" y="93490"/>
                </a:lnTo>
                <a:lnTo>
                  <a:pt x="266772" y="92512"/>
                </a:lnTo>
                <a:lnTo>
                  <a:pt x="248258" y="56789"/>
                </a:lnTo>
                <a:lnTo>
                  <a:pt x="220503" y="28176"/>
                </a:lnTo>
                <a:lnTo>
                  <a:pt x="209531" y="20552"/>
                </a:lnTo>
                <a:lnTo>
                  <a:pt x="202770" y="16773"/>
                </a:lnTo>
                <a:close/>
              </a:path>
            </a:pathLst>
          </a:custGeom>
          <a:solidFill>
            <a:srgbClr val="00366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8048000" y="6963761"/>
            <a:ext cx="227329" cy="248920"/>
          </a:xfrm>
          <a:custGeom>
            <a:avLst/>
            <a:gdLst/>
            <a:ahLst/>
            <a:cxnLst/>
            <a:rect l="l" t="t" r="r" b="b"/>
            <a:pathLst>
              <a:path w="227329" h="248920">
                <a:moveTo>
                  <a:pt x="180103" y="23502"/>
                </a:moveTo>
                <a:lnTo>
                  <a:pt x="87266" y="23502"/>
                </a:lnTo>
                <a:lnTo>
                  <a:pt x="102665" y="24372"/>
                </a:lnTo>
                <a:lnTo>
                  <a:pt x="117360" y="26965"/>
                </a:lnTo>
                <a:lnTo>
                  <a:pt x="156274" y="44001"/>
                </a:lnTo>
                <a:lnTo>
                  <a:pt x="185449" y="72626"/>
                </a:lnTo>
                <a:lnTo>
                  <a:pt x="202333" y="109896"/>
                </a:lnTo>
                <a:lnTo>
                  <a:pt x="204789" y="123732"/>
                </a:lnTo>
                <a:lnTo>
                  <a:pt x="204307" y="139760"/>
                </a:lnTo>
                <a:lnTo>
                  <a:pt x="195321" y="182209"/>
                </a:lnTo>
                <a:lnTo>
                  <a:pt x="176447" y="215974"/>
                </a:lnTo>
                <a:lnTo>
                  <a:pt x="139070" y="246969"/>
                </a:lnTo>
                <a:lnTo>
                  <a:pt x="136347" y="248410"/>
                </a:lnTo>
                <a:lnTo>
                  <a:pt x="148801" y="243190"/>
                </a:lnTo>
                <a:lnTo>
                  <a:pt x="181933" y="220891"/>
                </a:lnTo>
                <a:lnTo>
                  <a:pt x="207228" y="190129"/>
                </a:lnTo>
                <a:lnTo>
                  <a:pt x="222771" y="152820"/>
                </a:lnTo>
                <a:lnTo>
                  <a:pt x="226770" y="125255"/>
                </a:lnTo>
                <a:lnTo>
                  <a:pt x="226423" y="110444"/>
                </a:lnTo>
                <a:lnTo>
                  <a:pt x="217898" y="70870"/>
                </a:lnTo>
                <a:lnTo>
                  <a:pt x="191114" y="32991"/>
                </a:lnTo>
                <a:lnTo>
                  <a:pt x="180672" y="23893"/>
                </a:lnTo>
                <a:lnTo>
                  <a:pt x="180103" y="23502"/>
                </a:lnTo>
                <a:close/>
              </a:path>
              <a:path w="227329" h="248920">
                <a:moveTo>
                  <a:pt x="123891" y="0"/>
                </a:moveTo>
                <a:lnTo>
                  <a:pt x="71507" y="7382"/>
                </a:lnTo>
                <a:lnTo>
                  <a:pt x="32876" y="27815"/>
                </a:lnTo>
                <a:lnTo>
                  <a:pt x="4121" y="66957"/>
                </a:lnTo>
                <a:lnTo>
                  <a:pt x="0" y="98030"/>
                </a:lnTo>
                <a:lnTo>
                  <a:pt x="482" y="101624"/>
                </a:lnTo>
                <a:lnTo>
                  <a:pt x="2451" y="109142"/>
                </a:lnTo>
                <a:lnTo>
                  <a:pt x="1625" y="105853"/>
                </a:lnTo>
                <a:lnTo>
                  <a:pt x="1193" y="102551"/>
                </a:lnTo>
                <a:lnTo>
                  <a:pt x="1193" y="99338"/>
                </a:lnTo>
                <a:lnTo>
                  <a:pt x="2685" y="85421"/>
                </a:lnTo>
                <a:lnTo>
                  <a:pt x="22488" y="50632"/>
                </a:lnTo>
                <a:lnTo>
                  <a:pt x="58521" y="28962"/>
                </a:lnTo>
                <a:lnTo>
                  <a:pt x="87266" y="23502"/>
                </a:lnTo>
                <a:lnTo>
                  <a:pt x="180103" y="23502"/>
                </a:lnTo>
                <a:lnTo>
                  <a:pt x="168729" y="15679"/>
                </a:lnTo>
                <a:lnTo>
                  <a:pt x="155285" y="8714"/>
                </a:lnTo>
                <a:lnTo>
                  <a:pt x="140340" y="3365"/>
                </a:lnTo>
                <a:lnTo>
                  <a:pt x="123891" y="0"/>
                </a:lnTo>
                <a:close/>
              </a:path>
            </a:pathLst>
          </a:custGeom>
          <a:solidFill>
            <a:srgbClr val="E6002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9558601" y="7061165"/>
            <a:ext cx="88900" cy="104775"/>
          </a:xfrm>
          <a:custGeom>
            <a:avLst/>
            <a:gdLst/>
            <a:ahLst/>
            <a:cxnLst/>
            <a:rect l="l" t="t" r="r" b="b"/>
            <a:pathLst>
              <a:path w="88900" h="104775">
                <a:moveTo>
                  <a:pt x="88874" y="40690"/>
                </a:moveTo>
                <a:lnTo>
                  <a:pt x="0" y="40690"/>
                </a:lnTo>
                <a:lnTo>
                  <a:pt x="0" y="52235"/>
                </a:lnTo>
                <a:lnTo>
                  <a:pt x="88874" y="52235"/>
                </a:lnTo>
                <a:lnTo>
                  <a:pt x="88874" y="40690"/>
                </a:lnTo>
                <a:close/>
              </a:path>
              <a:path w="88900" h="104775">
                <a:moveTo>
                  <a:pt x="44932" y="21539"/>
                </a:moveTo>
                <a:lnTo>
                  <a:pt x="31965" y="21539"/>
                </a:lnTo>
                <a:lnTo>
                  <a:pt x="31965" y="40690"/>
                </a:lnTo>
                <a:lnTo>
                  <a:pt x="44932" y="40690"/>
                </a:lnTo>
                <a:lnTo>
                  <a:pt x="44932" y="21539"/>
                </a:lnTo>
                <a:close/>
              </a:path>
              <a:path w="88900" h="104775">
                <a:moveTo>
                  <a:pt x="78536" y="0"/>
                </a:moveTo>
                <a:lnTo>
                  <a:pt x="9055" y="0"/>
                </a:lnTo>
                <a:lnTo>
                  <a:pt x="9055" y="11582"/>
                </a:lnTo>
                <a:lnTo>
                  <a:pt x="65468" y="11582"/>
                </a:lnTo>
                <a:lnTo>
                  <a:pt x="65468" y="40690"/>
                </a:lnTo>
                <a:lnTo>
                  <a:pt x="78536" y="40690"/>
                </a:lnTo>
                <a:lnTo>
                  <a:pt x="78536" y="0"/>
                </a:lnTo>
                <a:close/>
              </a:path>
              <a:path w="88900" h="104775">
                <a:moveTo>
                  <a:pt x="52095" y="55829"/>
                </a:moveTo>
                <a:lnTo>
                  <a:pt x="36398" y="55829"/>
                </a:lnTo>
                <a:lnTo>
                  <a:pt x="28905" y="58839"/>
                </a:lnTo>
                <a:lnTo>
                  <a:pt x="19304" y="68554"/>
                </a:lnTo>
                <a:lnTo>
                  <a:pt x="16878" y="74307"/>
                </a:lnTo>
                <a:lnTo>
                  <a:pt x="16956" y="86245"/>
                </a:lnTo>
                <a:lnTo>
                  <a:pt x="19164" y="91655"/>
                </a:lnTo>
                <a:lnTo>
                  <a:pt x="28562" y="101587"/>
                </a:lnTo>
                <a:lnTo>
                  <a:pt x="36182" y="104749"/>
                </a:lnTo>
                <a:lnTo>
                  <a:pt x="52095" y="104749"/>
                </a:lnTo>
                <a:lnTo>
                  <a:pt x="59575" y="101739"/>
                </a:lnTo>
                <a:lnTo>
                  <a:pt x="67522" y="93687"/>
                </a:lnTo>
                <a:lnTo>
                  <a:pt x="40322" y="93687"/>
                </a:lnTo>
                <a:lnTo>
                  <a:pt x="36626" y="92278"/>
                </a:lnTo>
                <a:lnTo>
                  <a:pt x="33845" y="89725"/>
                </a:lnTo>
                <a:lnTo>
                  <a:pt x="31102" y="87172"/>
                </a:lnTo>
                <a:lnTo>
                  <a:pt x="29603" y="83832"/>
                </a:lnTo>
                <a:lnTo>
                  <a:pt x="29603" y="76746"/>
                </a:lnTo>
                <a:lnTo>
                  <a:pt x="31102" y="73393"/>
                </a:lnTo>
                <a:lnTo>
                  <a:pt x="36614" y="68300"/>
                </a:lnTo>
                <a:lnTo>
                  <a:pt x="40309" y="66890"/>
                </a:lnTo>
                <a:lnTo>
                  <a:pt x="67532" y="66890"/>
                </a:lnTo>
                <a:lnTo>
                  <a:pt x="59575" y="58839"/>
                </a:lnTo>
                <a:lnTo>
                  <a:pt x="52095" y="55829"/>
                </a:lnTo>
                <a:close/>
              </a:path>
              <a:path w="88900" h="104775">
                <a:moveTo>
                  <a:pt x="67532" y="66890"/>
                </a:moveTo>
                <a:lnTo>
                  <a:pt x="48171" y="66890"/>
                </a:lnTo>
                <a:lnTo>
                  <a:pt x="51866" y="68300"/>
                </a:lnTo>
                <a:lnTo>
                  <a:pt x="54635" y="70878"/>
                </a:lnTo>
                <a:lnTo>
                  <a:pt x="57378" y="73393"/>
                </a:lnTo>
                <a:lnTo>
                  <a:pt x="58877" y="76746"/>
                </a:lnTo>
                <a:lnTo>
                  <a:pt x="58871" y="83832"/>
                </a:lnTo>
                <a:lnTo>
                  <a:pt x="57378" y="87172"/>
                </a:lnTo>
                <a:lnTo>
                  <a:pt x="51866" y="92278"/>
                </a:lnTo>
                <a:lnTo>
                  <a:pt x="48171" y="93687"/>
                </a:lnTo>
                <a:lnTo>
                  <a:pt x="67522" y="93687"/>
                </a:lnTo>
                <a:lnTo>
                  <a:pt x="69176" y="92011"/>
                </a:lnTo>
                <a:lnTo>
                  <a:pt x="71615" y="86245"/>
                </a:lnTo>
                <a:lnTo>
                  <a:pt x="71615" y="74307"/>
                </a:lnTo>
                <a:lnTo>
                  <a:pt x="69176" y="68554"/>
                </a:lnTo>
                <a:lnTo>
                  <a:pt x="67532" y="6689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9168421" y="7060724"/>
            <a:ext cx="54610" cy="51435"/>
          </a:xfrm>
          <a:custGeom>
            <a:avLst/>
            <a:gdLst/>
            <a:ahLst/>
            <a:cxnLst/>
            <a:rect l="l" t="t" r="r" b="b"/>
            <a:pathLst>
              <a:path w="54609" h="51434">
                <a:moveTo>
                  <a:pt x="34391" y="0"/>
                </a:moveTo>
                <a:lnTo>
                  <a:pt x="27051" y="0"/>
                </a:lnTo>
                <a:lnTo>
                  <a:pt x="13110" y="3653"/>
                </a:lnTo>
                <a:lnTo>
                  <a:pt x="3357" y="13207"/>
                </a:lnTo>
                <a:lnTo>
                  <a:pt x="0" y="25514"/>
                </a:lnTo>
                <a:lnTo>
                  <a:pt x="0" y="32181"/>
                </a:lnTo>
                <a:lnTo>
                  <a:pt x="2730" y="38506"/>
                </a:lnTo>
                <a:lnTo>
                  <a:pt x="12788" y="48272"/>
                </a:lnTo>
                <a:lnTo>
                  <a:pt x="19672" y="51015"/>
                </a:lnTo>
                <a:lnTo>
                  <a:pt x="34391" y="51015"/>
                </a:lnTo>
                <a:lnTo>
                  <a:pt x="41275" y="48272"/>
                </a:lnTo>
                <a:lnTo>
                  <a:pt x="50442" y="39382"/>
                </a:lnTo>
                <a:lnTo>
                  <a:pt x="23520" y="39382"/>
                </a:lnTo>
                <a:lnTo>
                  <a:pt x="20154" y="38125"/>
                </a:lnTo>
                <a:lnTo>
                  <a:pt x="14516" y="33210"/>
                </a:lnTo>
                <a:lnTo>
                  <a:pt x="12776" y="29451"/>
                </a:lnTo>
                <a:lnTo>
                  <a:pt x="12787" y="21564"/>
                </a:lnTo>
                <a:lnTo>
                  <a:pt x="14516" y="17805"/>
                </a:lnTo>
                <a:lnTo>
                  <a:pt x="20142" y="12890"/>
                </a:lnTo>
                <a:lnTo>
                  <a:pt x="23520" y="11645"/>
                </a:lnTo>
                <a:lnTo>
                  <a:pt x="50467" y="11645"/>
                </a:lnTo>
                <a:lnTo>
                  <a:pt x="41275" y="2743"/>
                </a:lnTo>
                <a:lnTo>
                  <a:pt x="34391" y="0"/>
                </a:lnTo>
                <a:close/>
              </a:path>
              <a:path w="54609" h="51434">
                <a:moveTo>
                  <a:pt x="50467" y="11645"/>
                </a:moveTo>
                <a:lnTo>
                  <a:pt x="30556" y="11645"/>
                </a:lnTo>
                <a:lnTo>
                  <a:pt x="33934" y="12890"/>
                </a:lnTo>
                <a:lnTo>
                  <a:pt x="39560" y="17805"/>
                </a:lnTo>
                <a:lnTo>
                  <a:pt x="41287" y="21564"/>
                </a:lnTo>
                <a:lnTo>
                  <a:pt x="41235" y="33210"/>
                </a:lnTo>
                <a:lnTo>
                  <a:pt x="34899" y="39382"/>
                </a:lnTo>
                <a:lnTo>
                  <a:pt x="50442" y="39382"/>
                </a:lnTo>
                <a:lnTo>
                  <a:pt x="51346" y="38506"/>
                </a:lnTo>
                <a:lnTo>
                  <a:pt x="54076" y="32181"/>
                </a:lnTo>
                <a:lnTo>
                  <a:pt x="54076" y="18834"/>
                </a:lnTo>
                <a:lnTo>
                  <a:pt x="51346" y="12496"/>
                </a:lnTo>
                <a:lnTo>
                  <a:pt x="50467" y="1164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9235740" y="7060143"/>
            <a:ext cx="26670" cy="67310"/>
          </a:xfrm>
          <a:custGeom>
            <a:avLst/>
            <a:gdLst/>
            <a:ahLst/>
            <a:cxnLst/>
            <a:rect l="l" t="t" r="r" b="b"/>
            <a:pathLst>
              <a:path w="26670" h="67309">
                <a:moveTo>
                  <a:pt x="13093" y="0"/>
                </a:moveTo>
                <a:lnTo>
                  <a:pt x="0" y="0"/>
                </a:lnTo>
                <a:lnTo>
                  <a:pt x="0" y="66890"/>
                </a:lnTo>
                <a:lnTo>
                  <a:pt x="13093" y="66890"/>
                </a:lnTo>
                <a:lnTo>
                  <a:pt x="13093" y="33489"/>
                </a:lnTo>
                <a:lnTo>
                  <a:pt x="26390" y="33489"/>
                </a:lnTo>
                <a:lnTo>
                  <a:pt x="26390" y="21729"/>
                </a:lnTo>
                <a:lnTo>
                  <a:pt x="13093" y="21729"/>
                </a:lnTo>
                <a:lnTo>
                  <a:pt x="1309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9188529" y="7123479"/>
            <a:ext cx="60960" cy="37465"/>
          </a:xfrm>
          <a:custGeom>
            <a:avLst/>
            <a:gdLst/>
            <a:ahLst/>
            <a:cxnLst/>
            <a:rect l="l" t="t" r="r" b="b"/>
            <a:pathLst>
              <a:path w="60959" h="37465">
                <a:moveTo>
                  <a:pt x="13055" y="0"/>
                </a:moveTo>
                <a:lnTo>
                  <a:pt x="0" y="0"/>
                </a:lnTo>
                <a:lnTo>
                  <a:pt x="0" y="32486"/>
                </a:lnTo>
                <a:lnTo>
                  <a:pt x="4902" y="37388"/>
                </a:lnTo>
                <a:lnTo>
                  <a:pt x="60833" y="37388"/>
                </a:lnTo>
                <a:lnTo>
                  <a:pt x="60833" y="25628"/>
                </a:lnTo>
                <a:lnTo>
                  <a:pt x="13055" y="25628"/>
                </a:lnTo>
                <a:lnTo>
                  <a:pt x="1305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9319555" y="7060124"/>
            <a:ext cx="32384" cy="68580"/>
          </a:xfrm>
          <a:custGeom>
            <a:avLst/>
            <a:gdLst/>
            <a:ahLst/>
            <a:cxnLst/>
            <a:rect l="l" t="t" r="r" b="b"/>
            <a:pathLst>
              <a:path w="32384" h="68579">
                <a:moveTo>
                  <a:pt x="31902" y="0"/>
                </a:moveTo>
                <a:lnTo>
                  <a:pt x="18859" y="0"/>
                </a:lnTo>
                <a:lnTo>
                  <a:pt x="18859" y="22021"/>
                </a:lnTo>
                <a:lnTo>
                  <a:pt x="0" y="22021"/>
                </a:lnTo>
                <a:lnTo>
                  <a:pt x="0" y="33527"/>
                </a:lnTo>
                <a:lnTo>
                  <a:pt x="18859" y="33527"/>
                </a:lnTo>
                <a:lnTo>
                  <a:pt x="18859" y="68046"/>
                </a:lnTo>
                <a:lnTo>
                  <a:pt x="31902" y="68046"/>
                </a:lnTo>
                <a:lnTo>
                  <a:pt x="319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9289925" y="7123465"/>
            <a:ext cx="62230" cy="37465"/>
          </a:xfrm>
          <a:custGeom>
            <a:avLst/>
            <a:gdLst/>
            <a:ahLst/>
            <a:cxnLst/>
            <a:rect l="l" t="t" r="r" b="b"/>
            <a:pathLst>
              <a:path w="62229" h="37465">
                <a:moveTo>
                  <a:pt x="13042" y="0"/>
                </a:moveTo>
                <a:lnTo>
                  <a:pt x="0" y="0"/>
                </a:lnTo>
                <a:lnTo>
                  <a:pt x="0" y="32486"/>
                </a:lnTo>
                <a:lnTo>
                  <a:pt x="4889" y="37401"/>
                </a:lnTo>
                <a:lnTo>
                  <a:pt x="61785" y="37401"/>
                </a:lnTo>
                <a:lnTo>
                  <a:pt x="61785" y="25641"/>
                </a:lnTo>
                <a:lnTo>
                  <a:pt x="13042" y="25641"/>
                </a:lnTo>
                <a:lnTo>
                  <a:pt x="1304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9268145" y="7062344"/>
            <a:ext cx="60325" cy="53975"/>
          </a:xfrm>
          <a:custGeom>
            <a:avLst/>
            <a:gdLst/>
            <a:ahLst/>
            <a:cxnLst/>
            <a:rect l="l" t="t" r="r" b="b"/>
            <a:pathLst>
              <a:path w="60325" h="53975">
                <a:moveTo>
                  <a:pt x="37376" y="11658"/>
                </a:moveTo>
                <a:lnTo>
                  <a:pt x="22555" y="11658"/>
                </a:lnTo>
                <a:lnTo>
                  <a:pt x="22555" y="12661"/>
                </a:lnTo>
                <a:lnTo>
                  <a:pt x="19221" y="28184"/>
                </a:lnTo>
                <a:lnTo>
                  <a:pt x="11134" y="38460"/>
                </a:lnTo>
                <a:lnTo>
                  <a:pt x="1167" y="44561"/>
                </a:lnTo>
                <a:lnTo>
                  <a:pt x="0" y="45046"/>
                </a:lnTo>
                <a:lnTo>
                  <a:pt x="6934" y="53809"/>
                </a:lnTo>
                <a:lnTo>
                  <a:pt x="7099" y="53746"/>
                </a:lnTo>
                <a:lnTo>
                  <a:pt x="17562" y="48088"/>
                </a:lnTo>
                <a:lnTo>
                  <a:pt x="27270" y="38574"/>
                </a:lnTo>
                <a:lnTo>
                  <a:pt x="49210" y="38574"/>
                </a:lnTo>
                <a:lnTo>
                  <a:pt x="41285" y="29256"/>
                </a:lnTo>
                <a:lnTo>
                  <a:pt x="37406" y="14279"/>
                </a:lnTo>
                <a:lnTo>
                  <a:pt x="37376" y="11658"/>
                </a:lnTo>
                <a:close/>
              </a:path>
              <a:path w="60325" h="53975">
                <a:moveTo>
                  <a:pt x="49210" y="38574"/>
                </a:moveTo>
                <a:lnTo>
                  <a:pt x="27270" y="38574"/>
                </a:lnTo>
                <a:lnTo>
                  <a:pt x="38202" y="45931"/>
                </a:lnTo>
                <a:lnTo>
                  <a:pt x="49346" y="52302"/>
                </a:lnTo>
                <a:lnTo>
                  <a:pt x="53009" y="53809"/>
                </a:lnTo>
                <a:lnTo>
                  <a:pt x="60032" y="45046"/>
                </a:lnTo>
                <a:lnTo>
                  <a:pt x="59702" y="44919"/>
                </a:lnTo>
                <a:lnTo>
                  <a:pt x="49674" y="39119"/>
                </a:lnTo>
                <a:lnTo>
                  <a:pt x="49210" y="38574"/>
                </a:lnTo>
                <a:close/>
              </a:path>
              <a:path w="60325" h="53975">
                <a:moveTo>
                  <a:pt x="55943" y="0"/>
                </a:moveTo>
                <a:lnTo>
                  <a:pt x="4000" y="0"/>
                </a:lnTo>
                <a:lnTo>
                  <a:pt x="4000" y="11658"/>
                </a:lnTo>
                <a:lnTo>
                  <a:pt x="55943" y="11658"/>
                </a:lnTo>
                <a:lnTo>
                  <a:pt x="5594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9512853" y="7060124"/>
            <a:ext cx="31115" cy="67945"/>
          </a:xfrm>
          <a:custGeom>
            <a:avLst/>
            <a:gdLst/>
            <a:ahLst/>
            <a:cxnLst/>
            <a:rect l="l" t="t" r="r" b="b"/>
            <a:pathLst>
              <a:path w="31115" h="67945">
                <a:moveTo>
                  <a:pt x="30949" y="0"/>
                </a:moveTo>
                <a:lnTo>
                  <a:pt x="17906" y="0"/>
                </a:lnTo>
                <a:lnTo>
                  <a:pt x="17906" y="24155"/>
                </a:lnTo>
                <a:lnTo>
                  <a:pt x="0" y="24155"/>
                </a:lnTo>
                <a:lnTo>
                  <a:pt x="0" y="35369"/>
                </a:lnTo>
                <a:lnTo>
                  <a:pt x="17906" y="35369"/>
                </a:lnTo>
                <a:lnTo>
                  <a:pt x="17906" y="67792"/>
                </a:lnTo>
                <a:lnTo>
                  <a:pt x="30949" y="67792"/>
                </a:lnTo>
                <a:lnTo>
                  <a:pt x="3094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9482328" y="7123465"/>
            <a:ext cx="62230" cy="37465"/>
          </a:xfrm>
          <a:custGeom>
            <a:avLst/>
            <a:gdLst/>
            <a:ahLst/>
            <a:cxnLst/>
            <a:rect l="l" t="t" r="r" b="b"/>
            <a:pathLst>
              <a:path w="62229" h="37465">
                <a:moveTo>
                  <a:pt x="13055" y="0"/>
                </a:moveTo>
                <a:lnTo>
                  <a:pt x="0" y="0"/>
                </a:lnTo>
                <a:lnTo>
                  <a:pt x="0" y="32486"/>
                </a:lnTo>
                <a:lnTo>
                  <a:pt x="4902" y="37401"/>
                </a:lnTo>
                <a:lnTo>
                  <a:pt x="61798" y="37401"/>
                </a:lnTo>
                <a:lnTo>
                  <a:pt x="61798" y="25641"/>
                </a:lnTo>
                <a:lnTo>
                  <a:pt x="13055" y="25641"/>
                </a:lnTo>
                <a:lnTo>
                  <a:pt x="1305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9461889" y="7062232"/>
            <a:ext cx="51435" cy="53975"/>
          </a:xfrm>
          <a:custGeom>
            <a:avLst/>
            <a:gdLst/>
            <a:ahLst/>
            <a:cxnLst/>
            <a:rect l="l" t="t" r="r" b="b"/>
            <a:pathLst>
              <a:path w="51434" h="53975">
                <a:moveTo>
                  <a:pt x="51396" y="0"/>
                </a:moveTo>
                <a:lnTo>
                  <a:pt x="4851" y="0"/>
                </a:lnTo>
                <a:lnTo>
                  <a:pt x="4851" y="11417"/>
                </a:lnTo>
                <a:lnTo>
                  <a:pt x="36118" y="11417"/>
                </a:lnTo>
                <a:lnTo>
                  <a:pt x="32688" y="23012"/>
                </a:lnTo>
                <a:lnTo>
                  <a:pt x="24644" y="32734"/>
                </a:lnTo>
                <a:lnTo>
                  <a:pt x="12558" y="40056"/>
                </a:lnTo>
                <a:lnTo>
                  <a:pt x="0" y="43916"/>
                </a:lnTo>
                <a:lnTo>
                  <a:pt x="6718" y="53784"/>
                </a:lnTo>
                <a:lnTo>
                  <a:pt x="43047" y="32527"/>
                </a:lnTo>
                <a:lnTo>
                  <a:pt x="51218" y="7718"/>
                </a:lnTo>
                <a:lnTo>
                  <a:pt x="5139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9721346" y="7060124"/>
            <a:ext cx="26670" cy="66675"/>
          </a:xfrm>
          <a:custGeom>
            <a:avLst/>
            <a:gdLst/>
            <a:ahLst/>
            <a:cxnLst/>
            <a:rect l="l" t="t" r="r" b="b"/>
            <a:pathLst>
              <a:path w="26670" h="66675">
                <a:moveTo>
                  <a:pt x="13055" y="0"/>
                </a:moveTo>
                <a:lnTo>
                  <a:pt x="0" y="0"/>
                </a:lnTo>
                <a:lnTo>
                  <a:pt x="0" y="66357"/>
                </a:lnTo>
                <a:lnTo>
                  <a:pt x="13055" y="66357"/>
                </a:lnTo>
                <a:lnTo>
                  <a:pt x="13055" y="33527"/>
                </a:lnTo>
                <a:lnTo>
                  <a:pt x="26314" y="33527"/>
                </a:lnTo>
                <a:lnTo>
                  <a:pt x="26314" y="22097"/>
                </a:lnTo>
                <a:lnTo>
                  <a:pt x="13055" y="22097"/>
                </a:lnTo>
                <a:lnTo>
                  <a:pt x="1305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9674105" y="7123479"/>
            <a:ext cx="60960" cy="37465"/>
          </a:xfrm>
          <a:custGeom>
            <a:avLst/>
            <a:gdLst/>
            <a:ahLst/>
            <a:cxnLst/>
            <a:rect l="l" t="t" r="r" b="b"/>
            <a:pathLst>
              <a:path w="60959" h="37465">
                <a:moveTo>
                  <a:pt x="13068" y="0"/>
                </a:moveTo>
                <a:lnTo>
                  <a:pt x="0" y="0"/>
                </a:lnTo>
                <a:lnTo>
                  <a:pt x="0" y="32473"/>
                </a:lnTo>
                <a:lnTo>
                  <a:pt x="4902" y="37388"/>
                </a:lnTo>
                <a:lnTo>
                  <a:pt x="60833" y="37388"/>
                </a:lnTo>
                <a:lnTo>
                  <a:pt x="60833" y="25628"/>
                </a:lnTo>
                <a:lnTo>
                  <a:pt x="13068" y="25628"/>
                </a:lnTo>
                <a:lnTo>
                  <a:pt x="1306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9661411" y="7062146"/>
            <a:ext cx="51435" cy="49530"/>
          </a:xfrm>
          <a:custGeom>
            <a:avLst/>
            <a:gdLst/>
            <a:ahLst/>
            <a:cxnLst/>
            <a:rect l="l" t="t" r="r" b="b"/>
            <a:pathLst>
              <a:path w="51434" h="49529">
                <a:moveTo>
                  <a:pt x="50253" y="0"/>
                </a:moveTo>
                <a:lnTo>
                  <a:pt x="0" y="0"/>
                </a:lnTo>
                <a:lnTo>
                  <a:pt x="0" y="44094"/>
                </a:lnTo>
                <a:lnTo>
                  <a:pt x="4889" y="48996"/>
                </a:lnTo>
                <a:lnTo>
                  <a:pt x="50914" y="48996"/>
                </a:lnTo>
                <a:lnTo>
                  <a:pt x="50914" y="37566"/>
                </a:lnTo>
                <a:lnTo>
                  <a:pt x="13055" y="37566"/>
                </a:lnTo>
                <a:lnTo>
                  <a:pt x="13055" y="11417"/>
                </a:lnTo>
                <a:lnTo>
                  <a:pt x="50253" y="11417"/>
                </a:lnTo>
                <a:lnTo>
                  <a:pt x="5025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9367164" y="7061644"/>
            <a:ext cx="86995" cy="88265"/>
          </a:xfrm>
          <a:custGeom>
            <a:avLst/>
            <a:gdLst/>
            <a:ahLst/>
            <a:cxnLst/>
            <a:rect l="l" t="t" r="r" b="b"/>
            <a:pathLst>
              <a:path w="86995" h="88265">
                <a:moveTo>
                  <a:pt x="86728" y="76149"/>
                </a:moveTo>
                <a:lnTo>
                  <a:pt x="0" y="76149"/>
                </a:lnTo>
                <a:lnTo>
                  <a:pt x="0" y="87795"/>
                </a:lnTo>
                <a:lnTo>
                  <a:pt x="86728" y="87795"/>
                </a:lnTo>
                <a:lnTo>
                  <a:pt x="86728" y="76149"/>
                </a:lnTo>
                <a:close/>
              </a:path>
              <a:path w="86995" h="88265">
                <a:moveTo>
                  <a:pt x="49936" y="56654"/>
                </a:moveTo>
                <a:lnTo>
                  <a:pt x="36804" y="56654"/>
                </a:lnTo>
                <a:lnTo>
                  <a:pt x="36804" y="76149"/>
                </a:lnTo>
                <a:lnTo>
                  <a:pt x="49936" y="76149"/>
                </a:lnTo>
                <a:lnTo>
                  <a:pt x="49936" y="56654"/>
                </a:lnTo>
                <a:close/>
              </a:path>
              <a:path w="86995" h="88265">
                <a:moveTo>
                  <a:pt x="23596" y="0"/>
                </a:moveTo>
                <a:lnTo>
                  <a:pt x="10541" y="0"/>
                </a:lnTo>
                <a:lnTo>
                  <a:pt x="10541" y="51765"/>
                </a:lnTo>
                <a:lnTo>
                  <a:pt x="15443" y="56654"/>
                </a:lnTo>
                <a:lnTo>
                  <a:pt x="71170" y="56654"/>
                </a:lnTo>
                <a:lnTo>
                  <a:pt x="76073" y="51765"/>
                </a:lnTo>
                <a:lnTo>
                  <a:pt x="76073" y="45034"/>
                </a:lnTo>
                <a:lnTo>
                  <a:pt x="23583" y="45034"/>
                </a:lnTo>
                <a:lnTo>
                  <a:pt x="23583" y="29082"/>
                </a:lnTo>
                <a:lnTo>
                  <a:pt x="76073" y="29082"/>
                </a:lnTo>
                <a:lnTo>
                  <a:pt x="76073" y="17665"/>
                </a:lnTo>
                <a:lnTo>
                  <a:pt x="23596" y="17665"/>
                </a:lnTo>
                <a:lnTo>
                  <a:pt x="23596" y="0"/>
                </a:lnTo>
                <a:close/>
              </a:path>
              <a:path w="86995" h="88265">
                <a:moveTo>
                  <a:pt x="76073" y="29082"/>
                </a:moveTo>
                <a:lnTo>
                  <a:pt x="63017" y="29082"/>
                </a:lnTo>
                <a:lnTo>
                  <a:pt x="63017" y="45034"/>
                </a:lnTo>
                <a:lnTo>
                  <a:pt x="76073" y="45034"/>
                </a:lnTo>
                <a:lnTo>
                  <a:pt x="76073" y="29082"/>
                </a:lnTo>
                <a:close/>
              </a:path>
              <a:path w="86995" h="88265">
                <a:moveTo>
                  <a:pt x="76073" y="0"/>
                </a:moveTo>
                <a:lnTo>
                  <a:pt x="63017" y="0"/>
                </a:lnTo>
                <a:lnTo>
                  <a:pt x="63017" y="17665"/>
                </a:lnTo>
                <a:lnTo>
                  <a:pt x="76073" y="17665"/>
                </a:lnTo>
                <a:lnTo>
                  <a:pt x="7607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9819843" y="6976161"/>
            <a:ext cx="152055" cy="1062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9819461" y="7052106"/>
            <a:ext cx="76225" cy="765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9743199" y="6946048"/>
            <a:ext cx="152043" cy="10627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9819399" y="6899782"/>
            <a:ext cx="76225" cy="7652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9177695" y="6984301"/>
            <a:ext cx="28575" cy="24765"/>
          </a:xfrm>
          <a:custGeom>
            <a:avLst/>
            <a:gdLst/>
            <a:ahLst/>
            <a:cxnLst/>
            <a:rect l="l" t="t" r="r" b="b"/>
            <a:pathLst>
              <a:path w="28575" h="24765">
                <a:moveTo>
                  <a:pt x="17411" y="0"/>
                </a:moveTo>
                <a:lnTo>
                  <a:pt x="10833" y="0"/>
                </a:lnTo>
                <a:lnTo>
                  <a:pt x="10833" y="14884"/>
                </a:lnTo>
                <a:lnTo>
                  <a:pt x="5499" y="20294"/>
                </a:lnTo>
                <a:lnTo>
                  <a:pt x="0" y="21640"/>
                </a:lnTo>
                <a:lnTo>
                  <a:pt x="2895" y="24142"/>
                </a:lnTo>
                <a:lnTo>
                  <a:pt x="7327" y="23660"/>
                </a:lnTo>
                <a:lnTo>
                  <a:pt x="12687" y="19824"/>
                </a:lnTo>
                <a:lnTo>
                  <a:pt x="14122" y="15240"/>
                </a:lnTo>
                <a:lnTo>
                  <a:pt x="17763" y="15240"/>
                </a:lnTo>
                <a:lnTo>
                  <a:pt x="17411" y="14884"/>
                </a:lnTo>
                <a:lnTo>
                  <a:pt x="17411" y="0"/>
                </a:lnTo>
                <a:close/>
              </a:path>
              <a:path w="28575" h="24765">
                <a:moveTo>
                  <a:pt x="17763" y="15240"/>
                </a:moveTo>
                <a:lnTo>
                  <a:pt x="14122" y="15240"/>
                </a:lnTo>
                <a:lnTo>
                  <a:pt x="15646" y="19951"/>
                </a:lnTo>
                <a:lnTo>
                  <a:pt x="20929" y="23710"/>
                </a:lnTo>
                <a:lnTo>
                  <a:pt x="25399" y="24142"/>
                </a:lnTo>
                <a:lnTo>
                  <a:pt x="28244" y="21640"/>
                </a:lnTo>
                <a:lnTo>
                  <a:pt x="22758" y="20294"/>
                </a:lnTo>
                <a:lnTo>
                  <a:pt x="17763" y="1524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9187352" y="7013167"/>
            <a:ext cx="29845" cy="14604"/>
          </a:xfrm>
          <a:custGeom>
            <a:avLst/>
            <a:gdLst/>
            <a:ahLst/>
            <a:cxnLst/>
            <a:rect l="l" t="t" r="r" b="b"/>
            <a:pathLst>
              <a:path w="29845" h="14604">
                <a:moveTo>
                  <a:pt x="6515" y="0"/>
                </a:moveTo>
                <a:lnTo>
                  <a:pt x="0" y="0"/>
                </a:lnTo>
                <a:lnTo>
                  <a:pt x="0" y="12344"/>
                </a:lnTo>
                <a:lnTo>
                  <a:pt x="1879" y="14135"/>
                </a:lnTo>
                <a:lnTo>
                  <a:pt x="29806" y="14135"/>
                </a:lnTo>
                <a:lnTo>
                  <a:pt x="29806" y="10744"/>
                </a:lnTo>
                <a:lnTo>
                  <a:pt x="6515" y="10744"/>
                </a:lnTo>
                <a:lnTo>
                  <a:pt x="651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9209036" y="6983603"/>
            <a:ext cx="13970" cy="32384"/>
          </a:xfrm>
          <a:custGeom>
            <a:avLst/>
            <a:gdLst/>
            <a:ahLst/>
            <a:cxnLst/>
            <a:rect l="l" t="t" r="r" b="b"/>
            <a:pathLst>
              <a:path w="13970" h="32384">
                <a:moveTo>
                  <a:pt x="6515" y="0"/>
                </a:moveTo>
                <a:lnTo>
                  <a:pt x="0" y="0"/>
                </a:lnTo>
                <a:lnTo>
                  <a:pt x="0" y="32118"/>
                </a:lnTo>
                <a:lnTo>
                  <a:pt x="6515" y="32118"/>
                </a:lnTo>
                <a:lnTo>
                  <a:pt x="6515" y="12801"/>
                </a:lnTo>
                <a:lnTo>
                  <a:pt x="13754" y="12801"/>
                </a:lnTo>
                <a:lnTo>
                  <a:pt x="13754" y="9385"/>
                </a:lnTo>
                <a:lnTo>
                  <a:pt x="6515" y="9385"/>
                </a:lnTo>
                <a:lnTo>
                  <a:pt x="651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9226736" y="6983603"/>
            <a:ext cx="37465" cy="22860"/>
          </a:xfrm>
          <a:custGeom>
            <a:avLst/>
            <a:gdLst/>
            <a:ahLst/>
            <a:cxnLst/>
            <a:rect l="l" t="t" r="r" b="b"/>
            <a:pathLst>
              <a:path w="37465" h="22859">
                <a:moveTo>
                  <a:pt x="37160" y="12090"/>
                </a:moveTo>
                <a:lnTo>
                  <a:pt x="30645" y="12090"/>
                </a:lnTo>
                <a:lnTo>
                  <a:pt x="30645" y="22301"/>
                </a:lnTo>
                <a:lnTo>
                  <a:pt x="37160" y="22301"/>
                </a:lnTo>
                <a:lnTo>
                  <a:pt x="37160" y="12090"/>
                </a:lnTo>
                <a:close/>
              </a:path>
              <a:path w="37465" h="22859">
                <a:moveTo>
                  <a:pt x="17551" y="0"/>
                </a:moveTo>
                <a:lnTo>
                  <a:pt x="5346" y="0"/>
                </a:lnTo>
                <a:lnTo>
                  <a:pt x="0" y="4889"/>
                </a:lnTo>
                <a:lnTo>
                  <a:pt x="0" y="16916"/>
                </a:lnTo>
                <a:lnTo>
                  <a:pt x="5346" y="21818"/>
                </a:lnTo>
                <a:lnTo>
                  <a:pt x="17957" y="21818"/>
                </a:lnTo>
                <a:lnTo>
                  <a:pt x="22117" y="18516"/>
                </a:lnTo>
                <a:lnTo>
                  <a:pt x="8953" y="18516"/>
                </a:lnTo>
                <a:lnTo>
                  <a:pt x="6527" y="15125"/>
                </a:lnTo>
                <a:lnTo>
                  <a:pt x="6527" y="6794"/>
                </a:lnTo>
                <a:lnTo>
                  <a:pt x="8953" y="3403"/>
                </a:lnTo>
                <a:lnTo>
                  <a:pt x="22271" y="3403"/>
                </a:lnTo>
                <a:lnTo>
                  <a:pt x="17551" y="0"/>
                </a:lnTo>
                <a:close/>
              </a:path>
              <a:path w="37465" h="22859">
                <a:moveTo>
                  <a:pt x="22271" y="3403"/>
                </a:moveTo>
                <a:lnTo>
                  <a:pt x="14935" y="3403"/>
                </a:lnTo>
                <a:lnTo>
                  <a:pt x="17386" y="6794"/>
                </a:lnTo>
                <a:lnTo>
                  <a:pt x="17386" y="15125"/>
                </a:lnTo>
                <a:lnTo>
                  <a:pt x="14935" y="18516"/>
                </a:lnTo>
                <a:lnTo>
                  <a:pt x="22117" y="18516"/>
                </a:lnTo>
                <a:lnTo>
                  <a:pt x="22948" y="17856"/>
                </a:lnTo>
                <a:lnTo>
                  <a:pt x="23850" y="12090"/>
                </a:lnTo>
                <a:lnTo>
                  <a:pt x="37160" y="12090"/>
                </a:lnTo>
                <a:lnTo>
                  <a:pt x="37160" y="8750"/>
                </a:lnTo>
                <a:lnTo>
                  <a:pt x="23723" y="8750"/>
                </a:lnTo>
                <a:lnTo>
                  <a:pt x="22377" y="3479"/>
                </a:lnTo>
                <a:close/>
              </a:path>
              <a:path w="37465" h="22859">
                <a:moveTo>
                  <a:pt x="37160" y="0"/>
                </a:moveTo>
                <a:lnTo>
                  <a:pt x="30645" y="0"/>
                </a:lnTo>
                <a:lnTo>
                  <a:pt x="30645" y="8750"/>
                </a:lnTo>
                <a:lnTo>
                  <a:pt x="37160" y="8750"/>
                </a:lnTo>
                <a:lnTo>
                  <a:pt x="3716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9234688" y="7009522"/>
            <a:ext cx="29209" cy="17780"/>
          </a:xfrm>
          <a:custGeom>
            <a:avLst/>
            <a:gdLst/>
            <a:ahLst/>
            <a:cxnLst/>
            <a:rect l="l" t="t" r="r" b="b"/>
            <a:pathLst>
              <a:path w="29209" h="17779">
                <a:moveTo>
                  <a:pt x="6502" y="0"/>
                </a:moveTo>
                <a:lnTo>
                  <a:pt x="0" y="0"/>
                </a:lnTo>
                <a:lnTo>
                  <a:pt x="0" y="15989"/>
                </a:lnTo>
                <a:lnTo>
                  <a:pt x="1892" y="17780"/>
                </a:lnTo>
                <a:lnTo>
                  <a:pt x="28727" y="17780"/>
                </a:lnTo>
                <a:lnTo>
                  <a:pt x="28727" y="14389"/>
                </a:lnTo>
                <a:lnTo>
                  <a:pt x="6502" y="14389"/>
                </a:lnTo>
                <a:lnTo>
                  <a:pt x="6502" y="8724"/>
                </a:lnTo>
                <a:lnTo>
                  <a:pt x="28727" y="8724"/>
                </a:lnTo>
                <a:lnTo>
                  <a:pt x="28727" y="5308"/>
                </a:lnTo>
                <a:lnTo>
                  <a:pt x="6502" y="5308"/>
                </a:lnTo>
                <a:lnTo>
                  <a:pt x="6502" y="0"/>
                </a:lnTo>
                <a:close/>
              </a:path>
              <a:path w="29209" h="17779">
                <a:moveTo>
                  <a:pt x="28727" y="8724"/>
                </a:moveTo>
                <a:lnTo>
                  <a:pt x="22212" y="8724"/>
                </a:lnTo>
                <a:lnTo>
                  <a:pt x="22212" y="14389"/>
                </a:lnTo>
                <a:lnTo>
                  <a:pt x="28727" y="14389"/>
                </a:lnTo>
                <a:lnTo>
                  <a:pt x="28727" y="8724"/>
                </a:lnTo>
                <a:close/>
              </a:path>
              <a:path w="29209" h="17779">
                <a:moveTo>
                  <a:pt x="28727" y="0"/>
                </a:moveTo>
                <a:lnTo>
                  <a:pt x="22212" y="0"/>
                </a:lnTo>
                <a:lnTo>
                  <a:pt x="22212" y="5308"/>
                </a:lnTo>
                <a:lnTo>
                  <a:pt x="28727" y="5308"/>
                </a:lnTo>
                <a:lnTo>
                  <a:pt x="2872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9269839" y="6983603"/>
            <a:ext cx="41275" cy="43815"/>
          </a:xfrm>
          <a:custGeom>
            <a:avLst/>
            <a:gdLst/>
            <a:ahLst/>
            <a:cxnLst/>
            <a:rect l="l" t="t" r="r" b="b"/>
            <a:pathLst>
              <a:path w="41275" h="43815">
                <a:moveTo>
                  <a:pt x="30556" y="0"/>
                </a:moveTo>
                <a:lnTo>
                  <a:pt x="24460" y="0"/>
                </a:lnTo>
                <a:lnTo>
                  <a:pt x="24460" y="43700"/>
                </a:lnTo>
                <a:lnTo>
                  <a:pt x="30556" y="43700"/>
                </a:lnTo>
                <a:lnTo>
                  <a:pt x="30556" y="15417"/>
                </a:lnTo>
                <a:lnTo>
                  <a:pt x="41071" y="15417"/>
                </a:lnTo>
                <a:lnTo>
                  <a:pt x="41071" y="12064"/>
                </a:lnTo>
                <a:lnTo>
                  <a:pt x="30556" y="12064"/>
                </a:lnTo>
                <a:lnTo>
                  <a:pt x="30556" y="0"/>
                </a:lnTo>
                <a:close/>
              </a:path>
              <a:path w="41275" h="43815">
                <a:moveTo>
                  <a:pt x="41071" y="15417"/>
                </a:moveTo>
                <a:lnTo>
                  <a:pt x="34975" y="15417"/>
                </a:lnTo>
                <a:lnTo>
                  <a:pt x="34975" y="43700"/>
                </a:lnTo>
                <a:lnTo>
                  <a:pt x="41071" y="43700"/>
                </a:lnTo>
                <a:lnTo>
                  <a:pt x="41071" y="15417"/>
                </a:lnTo>
                <a:close/>
              </a:path>
              <a:path w="41275" h="43815">
                <a:moveTo>
                  <a:pt x="41071" y="0"/>
                </a:moveTo>
                <a:lnTo>
                  <a:pt x="34975" y="0"/>
                </a:lnTo>
                <a:lnTo>
                  <a:pt x="34975" y="12064"/>
                </a:lnTo>
                <a:lnTo>
                  <a:pt x="41071" y="12064"/>
                </a:lnTo>
                <a:lnTo>
                  <a:pt x="41071" y="0"/>
                </a:lnTo>
                <a:close/>
              </a:path>
              <a:path w="41275" h="43815">
                <a:moveTo>
                  <a:pt x="16569" y="19773"/>
                </a:moveTo>
                <a:lnTo>
                  <a:pt x="12242" y="19773"/>
                </a:lnTo>
                <a:lnTo>
                  <a:pt x="13385" y="23393"/>
                </a:lnTo>
                <a:lnTo>
                  <a:pt x="17894" y="27901"/>
                </a:lnTo>
                <a:lnTo>
                  <a:pt x="21653" y="28486"/>
                </a:lnTo>
                <a:lnTo>
                  <a:pt x="24307" y="26238"/>
                </a:lnTo>
                <a:lnTo>
                  <a:pt x="18846" y="24117"/>
                </a:lnTo>
                <a:lnTo>
                  <a:pt x="16569" y="19773"/>
                </a:lnTo>
                <a:close/>
              </a:path>
              <a:path w="41275" h="43815">
                <a:moveTo>
                  <a:pt x="15417" y="4800"/>
                </a:moveTo>
                <a:lnTo>
                  <a:pt x="9004" y="4800"/>
                </a:lnTo>
                <a:lnTo>
                  <a:pt x="9004" y="17995"/>
                </a:lnTo>
                <a:lnTo>
                  <a:pt x="5384" y="24383"/>
                </a:lnTo>
                <a:lnTo>
                  <a:pt x="0" y="26149"/>
                </a:lnTo>
                <a:lnTo>
                  <a:pt x="2768" y="28473"/>
                </a:lnTo>
                <a:lnTo>
                  <a:pt x="6616" y="27851"/>
                </a:lnTo>
                <a:lnTo>
                  <a:pt x="11150" y="23329"/>
                </a:lnTo>
                <a:lnTo>
                  <a:pt x="12242" y="19773"/>
                </a:lnTo>
                <a:lnTo>
                  <a:pt x="16569" y="19773"/>
                </a:lnTo>
                <a:lnTo>
                  <a:pt x="15417" y="17576"/>
                </a:lnTo>
                <a:lnTo>
                  <a:pt x="15417" y="4800"/>
                </a:lnTo>
                <a:close/>
              </a:path>
              <a:path w="41275" h="43815">
                <a:moveTo>
                  <a:pt x="21272" y="1447"/>
                </a:moveTo>
                <a:lnTo>
                  <a:pt x="2667" y="1447"/>
                </a:lnTo>
                <a:lnTo>
                  <a:pt x="2667" y="4800"/>
                </a:lnTo>
                <a:lnTo>
                  <a:pt x="21272" y="4800"/>
                </a:lnTo>
                <a:lnTo>
                  <a:pt x="21272" y="144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9318600" y="6983330"/>
            <a:ext cx="20955" cy="27305"/>
          </a:xfrm>
          <a:custGeom>
            <a:avLst/>
            <a:gdLst/>
            <a:ahLst/>
            <a:cxnLst/>
            <a:rect l="l" t="t" r="r" b="b"/>
            <a:pathLst>
              <a:path w="20954" h="27304">
                <a:moveTo>
                  <a:pt x="14211" y="8623"/>
                </a:moveTo>
                <a:lnTo>
                  <a:pt x="6349" y="8623"/>
                </a:lnTo>
                <a:lnTo>
                  <a:pt x="1930" y="10985"/>
                </a:lnTo>
                <a:lnTo>
                  <a:pt x="173" y="13830"/>
                </a:lnTo>
                <a:lnTo>
                  <a:pt x="157" y="22733"/>
                </a:lnTo>
                <a:lnTo>
                  <a:pt x="4737" y="27076"/>
                </a:lnTo>
                <a:lnTo>
                  <a:pt x="15900" y="27076"/>
                </a:lnTo>
                <a:lnTo>
                  <a:pt x="19318" y="23837"/>
                </a:lnTo>
                <a:lnTo>
                  <a:pt x="7861" y="23837"/>
                </a:lnTo>
                <a:lnTo>
                  <a:pt x="5873" y="20955"/>
                </a:lnTo>
                <a:lnTo>
                  <a:pt x="5872" y="13830"/>
                </a:lnTo>
                <a:lnTo>
                  <a:pt x="7861" y="10922"/>
                </a:lnTo>
                <a:lnTo>
                  <a:pt x="18437" y="10922"/>
                </a:lnTo>
                <a:lnTo>
                  <a:pt x="14211" y="8623"/>
                </a:lnTo>
                <a:close/>
              </a:path>
              <a:path w="20954" h="27304">
                <a:moveTo>
                  <a:pt x="18437" y="10922"/>
                </a:moveTo>
                <a:lnTo>
                  <a:pt x="12699" y="10922"/>
                </a:lnTo>
                <a:lnTo>
                  <a:pt x="14655" y="13830"/>
                </a:lnTo>
                <a:lnTo>
                  <a:pt x="14655" y="20955"/>
                </a:lnTo>
                <a:lnTo>
                  <a:pt x="12699" y="23837"/>
                </a:lnTo>
                <a:lnTo>
                  <a:pt x="19318" y="23837"/>
                </a:lnTo>
                <a:lnTo>
                  <a:pt x="20485" y="22733"/>
                </a:lnTo>
                <a:lnTo>
                  <a:pt x="20359" y="13893"/>
                </a:lnTo>
                <a:lnTo>
                  <a:pt x="18554" y="10985"/>
                </a:lnTo>
                <a:close/>
              </a:path>
              <a:path w="20954" h="27304">
                <a:moveTo>
                  <a:pt x="20535" y="5321"/>
                </a:moveTo>
                <a:lnTo>
                  <a:pt x="0" y="5321"/>
                </a:lnTo>
                <a:lnTo>
                  <a:pt x="0" y="8623"/>
                </a:lnTo>
                <a:lnTo>
                  <a:pt x="20535" y="8623"/>
                </a:lnTo>
                <a:lnTo>
                  <a:pt x="20535" y="5321"/>
                </a:lnTo>
                <a:close/>
              </a:path>
              <a:path w="20954" h="27304">
                <a:moveTo>
                  <a:pt x="13449" y="0"/>
                </a:moveTo>
                <a:lnTo>
                  <a:pt x="7035" y="0"/>
                </a:lnTo>
                <a:lnTo>
                  <a:pt x="7035" y="5321"/>
                </a:lnTo>
                <a:lnTo>
                  <a:pt x="13449" y="5321"/>
                </a:lnTo>
                <a:lnTo>
                  <a:pt x="1344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9341575" y="6983603"/>
            <a:ext cx="16510" cy="43815"/>
          </a:xfrm>
          <a:custGeom>
            <a:avLst/>
            <a:gdLst/>
            <a:ahLst/>
            <a:cxnLst/>
            <a:rect l="l" t="t" r="r" b="b"/>
            <a:pathLst>
              <a:path w="16509" h="43815">
                <a:moveTo>
                  <a:pt x="6096" y="0"/>
                </a:moveTo>
                <a:lnTo>
                  <a:pt x="0" y="0"/>
                </a:lnTo>
                <a:lnTo>
                  <a:pt x="0" y="43700"/>
                </a:lnTo>
                <a:lnTo>
                  <a:pt x="6096" y="43700"/>
                </a:lnTo>
                <a:lnTo>
                  <a:pt x="6096" y="15417"/>
                </a:lnTo>
                <a:lnTo>
                  <a:pt x="15913" y="15417"/>
                </a:lnTo>
                <a:lnTo>
                  <a:pt x="15913" y="12064"/>
                </a:lnTo>
                <a:lnTo>
                  <a:pt x="6096" y="12064"/>
                </a:lnTo>
                <a:lnTo>
                  <a:pt x="6096" y="0"/>
                </a:lnTo>
                <a:close/>
              </a:path>
              <a:path w="16509" h="43815">
                <a:moveTo>
                  <a:pt x="15913" y="15417"/>
                </a:moveTo>
                <a:lnTo>
                  <a:pt x="9829" y="15417"/>
                </a:lnTo>
                <a:lnTo>
                  <a:pt x="9829" y="43700"/>
                </a:lnTo>
                <a:lnTo>
                  <a:pt x="15913" y="43700"/>
                </a:lnTo>
                <a:lnTo>
                  <a:pt x="15913" y="15417"/>
                </a:lnTo>
                <a:close/>
              </a:path>
              <a:path w="16509" h="43815">
                <a:moveTo>
                  <a:pt x="15913" y="0"/>
                </a:moveTo>
                <a:lnTo>
                  <a:pt x="9829" y="0"/>
                </a:lnTo>
                <a:lnTo>
                  <a:pt x="9829" y="12064"/>
                </a:lnTo>
                <a:lnTo>
                  <a:pt x="15913" y="12064"/>
                </a:lnTo>
                <a:lnTo>
                  <a:pt x="1591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9363212" y="6983603"/>
            <a:ext cx="31750" cy="43815"/>
          </a:xfrm>
          <a:custGeom>
            <a:avLst/>
            <a:gdLst/>
            <a:ahLst/>
            <a:cxnLst/>
            <a:rect l="l" t="t" r="r" b="b"/>
            <a:pathLst>
              <a:path w="31750" h="43815">
                <a:moveTo>
                  <a:pt x="31292" y="20523"/>
                </a:moveTo>
                <a:lnTo>
                  <a:pt x="25260" y="20523"/>
                </a:lnTo>
                <a:lnTo>
                  <a:pt x="25260" y="43700"/>
                </a:lnTo>
                <a:lnTo>
                  <a:pt x="31292" y="43700"/>
                </a:lnTo>
                <a:lnTo>
                  <a:pt x="31292" y="20523"/>
                </a:lnTo>
                <a:close/>
              </a:path>
              <a:path w="31750" h="43815">
                <a:moveTo>
                  <a:pt x="14097" y="1663"/>
                </a:moveTo>
                <a:lnTo>
                  <a:pt x="4927" y="1663"/>
                </a:lnTo>
                <a:lnTo>
                  <a:pt x="0" y="6718"/>
                </a:lnTo>
                <a:lnTo>
                  <a:pt x="0" y="19138"/>
                </a:lnTo>
                <a:lnTo>
                  <a:pt x="4927" y="24180"/>
                </a:lnTo>
                <a:lnTo>
                  <a:pt x="13995" y="24180"/>
                </a:lnTo>
                <a:lnTo>
                  <a:pt x="16916" y="22885"/>
                </a:lnTo>
                <a:lnTo>
                  <a:pt x="18775" y="20878"/>
                </a:lnTo>
                <a:lnTo>
                  <a:pt x="8115" y="20878"/>
                </a:lnTo>
                <a:lnTo>
                  <a:pt x="6032" y="17538"/>
                </a:lnTo>
                <a:lnTo>
                  <a:pt x="6032" y="8445"/>
                </a:lnTo>
                <a:lnTo>
                  <a:pt x="8166" y="5067"/>
                </a:lnTo>
                <a:lnTo>
                  <a:pt x="18807" y="5067"/>
                </a:lnTo>
                <a:lnTo>
                  <a:pt x="17043" y="3022"/>
                </a:lnTo>
                <a:lnTo>
                  <a:pt x="14097" y="1663"/>
                </a:lnTo>
                <a:close/>
              </a:path>
              <a:path w="31750" h="43815">
                <a:moveTo>
                  <a:pt x="18807" y="5067"/>
                </a:moveTo>
                <a:lnTo>
                  <a:pt x="13817" y="5067"/>
                </a:lnTo>
                <a:lnTo>
                  <a:pt x="15925" y="8445"/>
                </a:lnTo>
                <a:lnTo>
                  <a:pt x="15878" y="17538"/>
                </a:lnTo>
                <a:lnTo>
                  <a:pt x="13817" y="20878"/>
                </a:lnTo>
                <a:lnTo>
                  <a:pt x="18775" y="20878"/>
                </a:lnTo>
                <a:lnTo>
                  <a:pt x="18999" y="20637"/>
                </a:lnTo>
                <a:lnTo>
                  <a:pt x="25260" y="20523"/>
                </a:lnTo>
                <a:lnTo>
                  <a:pt x="31292" y="20523"/>
                </a:lnTo>
                <a:lnTo>
                  <a:pt x="31292" y="17119"/>
                </a:lnTo>
                <a:lnTo>
                  <a:pt x="21234" y="17119"/>
                </a:lnTo>
                <a:lnTo>
                  <a:pt x="21780" y="15443"/>
                </a:lnTo>
                <a:lnTo>
                  <a:pt x="21971" y="14223"/>
                </a:lnTo>
                <a:lnTo>
                  <a:pt x="21971" y="11595"/>
                </a:lnTo>
                <a:lnTo>
                  <a:pt x="21780" y="10477"/>
                </a:lnTo>
                <a:lnTo>
                  <a:pt x="21221" y="8928"/>
                </a:lnTo>
                <a:lnTo>
                  <a:pt x="31292" y="8928"/>
                </a:lnTo>
                <a:lnTo>
                  <a:pt x="31292" y="5524"/>
                </a:lnTo>
                <a:lnTo>
                  <a:pt x="19202" y="5524"/>
                </a:lnTo>
                <a:lnTo>
                  <a:pt x="18807" y="5067"/>
                </a:lnTo>
                <a:close/>
              </a:path>
              <a:path w="31750" h="43815">
                <a:moveTo>
                  <a:pt x="31292" y="8928"/>
                </a:moveTo>
                <a:lnTo>
                  <a:pt x="25260" y="8928"/>
                </a:lnTo>
                <a:lnTo>
                  <a:pt x="25260" y="17119"/>
                </a:lnTo>
                <a:lnTo>
                  <a:pt x="31292" y="17119"/>
                </a:lnTo>
                <a:lnTo>
                  <a:pt x="31292" y="8928"/>
                </a:lnTo>
                <a:close/>
              </a:path>
              <a:path w="31750" h="43815">
                <a:moveTo>
                  <a:pt x="31292" y="0"/>
                </a:moveTo>
                <a:lnTo>
                  <a:pt x="25260" y="0"/>
                </a:lnTo>
                <a:lnTo>
                  <a:pt x="25260" y="5524"/>
                </a:lnTo>
                <a:lnTo>
                  <a:pt x="31292" y="5524"/>
                </a:lnTo>
                <a:lnTo>
                  <a:pt x="3129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9397479" y="7005446"/>
            <a:ext cx="6350" cy="0"/>
          </a:xfrm>
          <a:custGeom>
            <a:avLst/>
            <a:gdLst/>
            <a:ahLst/>
            <a:cxnLst/>
            <a:rect l="l" t="t" r="r" b="b"/>
            <a:pathLst>
              <a:path w="6350" h="0">
                <a:moveTo>
                  <a:pt x="0" y="0"/>
                </a:moveTo>
                <a:lnTo>
                  <a:pt x="6057" y="0"/>
                </a:lnTo>
              </a:path>
            </a:pathLst>
          </a:custGeom>
          <a:ln w="43713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9411871" y="6984942"/>
            <a:ext cx="22225" cy="21590"/>
          </a:xfrm>
          <a:custGeom>
            <a:avLst/>
            <a:gdLst/>
            <a:ahLst/>
            <a:cxnLst/>
            <a:rect l="l" t="t" r="r" b="b"/>
            <a:pathLst>
              <a:path w="22225" h="21590">
                <a:moveTo>
                  <a:pt x="6527" y="0"/>
                </a:moveTo>
                <a:lnTo>
                  <a:pt x="0" y="0"/>
                </a:lnTo>
                <a:lnTo>
                  <a:pt x="0" y="19278"/>
                </a:lnTo>
                <a:lnTo>
                  <a:pt x="1841" y="21018"/>
                </a:lnTo>
                <a:lnTo>
                  <a:pt x="21920" y="21018"/>
                </a:lnTo>
                <a:lnTo>
                  <a:pt x="21920" y="17652"/>
                </a:lnTo>
                <a:lnTo>
                  <a:pt x="6527" y="17652"/>
                </a:lnTo>
                <a:lnTo>
                  <a:pt x="6527" y="9855"/>
                </a:lnTo>
                <a:lnTo>
                  <a:pt x="21920" y="9855"/>
                </a:lnTo>
                <a:lnTo>
                  <a:pt x="21920" y="6489"/>
                </a:lnTo>
                <a:lnTo>
                  <a:pt x="6527" y="6489"/>
                </a:lnTo>
                <a:lnTo>
                  <a:pt x="6527" y="0"/>
                </a:lnTo>
                <a:close/>
              </a:path>
              <a:path w="22225" h="21590">
                <a:moveTo>
                  <a:pt x="21920" y="9855"/>
                </a:moveTo>
                <a:lnTo>
                  <a:pt x="15405" y="9855"/>
                </a:lnTo>
                <a:lnTo>
                  <a:pt x="15405" y="17652"/>
                </a:lnTo>
                <a:lnTo>
                  <a:pt x="21920" y="17652"/>
                </a:lnTo>
                <a:lnTo>
                  <a:pt x="21920" y="9855"/>
                </a:lnTo>
                <a:close/>
              </a:path>
              <a:path w="22225" h="21590">
                <a:moveTo>
                  <a:pt x="21920" y="0"/>
                </a:moveTo>
                <a:lnTo>
                  <a:pt x="15405" y="0"/>
                </a:lnTo>
                <a:lnTo>
                  <a:pt x="15405" y="6489"/>
                </a:lnTo>
                <a:lnTo>
                  <a:pt x="21920" y="6489"/>
                </a:lnTo>
                <a:lnTo>
                  <a:pt x="2192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9422062" y="7009151"/>
            <a:ext cx="23495" cy="20320"/>
          </a:xfrm>
          <a:custGeom>
            <a:avLst/>
            <a:gdLst/>
            <a:ahLst/>
            <a:cxnLst/>
            <a:rect l="l" t="t" r="r" b="b"/>
            <a:pathLst>
              <a:path w="23495" h="20320">
                <a:moveTo>
                  <a:pt x="17970" y="0"/>
                </a:moveTo>
                <a:lnTo>
                  <a:pt x="5206" y="0"/>
                </a:lnTo>
                <a:lnTo>
                  <a:pt x="0" y="4470"/>
                </a:lnTo>
                <a:lnTo>
                  <a:pt x="0" y="15557"/>
                </a:lnTo>
                <a:lnTo>
                  <a:pt x="5105" y="19926"/>
                </a:lnTo>
                <a:lnTo>
                  <a:pt x="17970" y="19926"/>
                </a:lnTo>
                <a:lnTo>
                  <a:pt x="21995" y="16471"/>
                </a:lnTo>
                <a:lnTo>
                  <a:pt x="8839" y="16471"/>
                </a:lnTo>
                <a:lnTo>
                  <a:pt x="6426" y="13436"/>
                </a:lnTo>
                <a:lnTo>
                  <a:pt x="6426" y="6476"/>
                </a:lnTo>
                <a:lnTo>
                  <a:pt x="8839" y="3403"/>
                </a:lnTo>
                <a:lnTo>
                  <a:pt x="21925" y="3403"/>
                </a:lnTo>
                <a:lnTo>
                  <a:pt x="17970" y="0"/>
                </a:lnTo>
                <a:close/>
              </a:path>
              <a:path w="23495" h="20320">
                <a:moveTo>
                  <a:pt x="21925" y="3403"/>
                </a:moveTo>
                <a:lnTo>
                  <a:pt x="14300" y="3403"/>
                </a:lnTo>
                <a:lnTo>
                  <a:pt x="16701" y="6476"/>
                </a:lnTo>
                <a:lnTo>
                  <a:pt x="16701" y="13436"/>
                </a:lnTo>
                <a:lnTo>
                  <a:pt x="14300" y="16471"/>
                </a:lnTo>
                <a:lnTo>
                  <a:pt x="21995" y="16471"/>
                </a:lnTo>
                <a:lnTo>
                  <a:pt x="23061" y="15557"/>
                </a:lnTo>
                <a:lnTo>
                  <a:pt x="23164" y="4470"/>
                </a:lnTo>
                <a:lnTo>
                  <a:pt x="21925" y="340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9439830" y="6983713"/>
            <a:ext cx="13970" cy="24765"/>
          </a:xfrm>
          <a:custGeom>
            <a:avLst/>
            <a:gdLst/>
            <a:ahLst/>
            <a:cxnLst/>
            <a:rect l="l" t="t" r="r" b="b"/>
            <a:pathLst>
              <a:path w="13970" h="24765">
                <a:moveTo>
                  <a:pt x="6527" y="0"/>
                </a:moveTo>
                <a:lnTo>
                  <a:pt x="0" y="0"/>
                </a:lnTo>
                <a:lnTo>
                  <a:pt x="0" y="24383"/>
                </a:lnTo>
                <a:lnTo>
                  <a:pt x="6527" y="24383"/>
                </a:lnTo>
                <a:lnTo>
                  <a:pt x="6527" y="11722"/>
                </a:lnTo>
                <a:lnTo>
                  <a:pt x="13766" y="11722"/>
                </a:lnTo>
                <a:lnTo>
                  <a:pt x="13766" y="8305"/>
                </a:lnTo>
                <a:lnTo>
                  <a:pt x="6527" y="8305"/>
                </a:lnTo>
                <a:lnTo>
                  <a:pt x="652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 txBox="1"/>
          <p:nvPr/>
        </p:nvSpPr>
        <p:spPr>
          <a:xfrm>
            <a:off x="722083" y="6955929"/>
            <a:ext cx="1256030" cy="224154"/>
          </a:xfrm>
          <a:prstGeom prst="rect">
            <a:avLst/>
          </a:prstGeom>
          <a:solidFill>
            <a:srgbClr val="0092A1"/>
          </a:solidFill>
          <a:ln w="4178">
            <a:solidFill>
              <a:srgbClr val="FFFFFF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100965">
              <a:lnSpc>
                <a:spcPct val="100000"/>
              </a:lnSpc>
            </a:pPr>
            <a:r>
              <a:rPr dirty="0" sz="800" spc="-20">
                <a:solidFill>
                  <a:srgbClr val="FFFFFF"/>
                </a:solidFill>
                <a:latin typeface="G마켓 산스 Medium"/>
                <a:cs typeface="G마켓 산스 Medium"/>
              </a:rPr>
              <a:t>2023-교육혁신실-1014</a:t>
            </a:r>
            <a:endParaRPr sz="800">
              <a:latin typeface="G마켓 산스 Medium"/>
              <a:cs typeface="G마켓 산스 Medium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719999" y="6735181"/>
            <a:ext cx="9126220" cy="0"/>
          </a:xfrm>
          <a:custGeom>
            <a:avLst/>
            <a:gdLst/>
            <a:ahLst/>
            <a:cxnLst/>
            <a:rect l="l" t="t" r="r" b="b"/>
            <a:pathLst>
              <a:path w="9126220" h="0">
                <a:moveTo>
                  <a:pt x="0" y="0"/>
                </a:moveTo>
                <a:lnTo>
                  <a:pt x="9126004" y="0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033628" y="469094"/>
            <a:ext cx="185420" cy="165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100">
                <a:solidFill>
                  <a:srgbClr val="0092A1"/>
                </a:solidFill>
                <a:latin typeface="G마켓 산스 Medium"/>
                <a:cs typeface="G마켓 산스 Medium"/>
              </a:rPr>
              <a:t>10</a:t>
            </a:r>
            <a:endParaRPr sz="1100">
              <a:latin typeface="G마켓 산스 Medium"/>
              <a:cs typeface="G마켓 산스 Medium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공정별 유해위험요인 및 예방대책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18274" y="351181"/>
            <a:ext cx="267970" cy="3854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800" spc="20">
                <a:solidFill>
                  <a:srgbClr val="0092A1"/>
                </a:solidFill>
                <a:latin typeface="G마켓 산스 Bold"/>
                <a:cs typeface="G마켓 산스 Bold"/>
              </a:rPr>
              <a:t>3</a:t>
            </a:r>
            <a:endParaRPr sz="2800">
              <a:latin typeface="G마켓 산스 Bold"/>
              <a:cs typeface="G마켓 산스 Bold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07299" y="2170060"/>
            <a:ext cx="567055" cy="139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 spc="-45" b="1">
                <a:latin typeface="나눔스퀘어 네오 Bold"/>
                <a:cs typeface="나눔스퀘어 네오 Bold"/>
              </a:rPr>
              <a:t>예초</a:t>
            </a:r>
            <a:r>
              <a:rPr dirty="0" sz="900" spc="-20" b="1">
                <a:latin typeface="나눔스퀘어 네오 Bold"/>
                <a:cs typeface="나눔스퀘어 네오 Bold"/>
              </a:rPr>
              <a:t>기</a:t>
            </a:r>
            <a:r>
              <a:rPr dirty="0" sz="900" spc="-50" b="1">
                <a:latin typeface="나눔스퀘어 네오 Bold"/>
                <a:cs typeface="나눔스퀘어 네오 Bold"/>
              </a:rPr>
              <a:t> </a:t>
            </a:r>
            <a:r>
              <a:rPr dirty="0" sz="900" spc="-45" b="1">
                <a:latin typeface="나눔스퀘어 네오 Bold"/>
                <a:cs typeface="나눔스퀘어 네오 Bold"/>
              </a:rPr>
              <a:t>작업</a:t>
            </a:r>
            <a:endParaRPr sz="900">
              <a:latin typeface="나눔스퀘어 네오 Bold"/>
              <a:cs typeface="나눔스퀘어 네오 Bold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20001" y="2370264"/>
            <a:ext cx="1706397" cy="12094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2606399" y="2082811"/>
            <a:ext cx="3592829" cy="4757420"/>
          </a:xfrm>
          <a:custGeom>
            <a:avLst/>
            <a:gdLst/>
            <a:ahLst/>
            <a:cxnLst/>
            <a:rect l="l" t="t" r="r" b="b"/>
            <a:pathLst>
              <a:path w="3592829" h="4757420">
                <a:moveTo>
                  <a:pt x="3592804" y="0"/>
                </a:moveTo>
                <a:lnTo>
                  <a:pt x="0" y="0"/>
                </a:lnTo>
                <a:lnTo>
                  <a:pt x="26" y="4685461"/>
                </a:lnTo>
                <a:lnTo>
                  <a:pt x="12245" y="4725375"/>
                </a:lnTo>
                <a:lnTo>
                  <a:pt x="43805" y="4751463"/>
                </a:lnTo>
                <a:lnTo>
                  <a:pt x="71740" y="4757190"/>
                </a:lnTo>
                <a:lnTo>
                  <a:pt x="3520800" y="4757190"/>
                </a:lnTo>
                <a:lnTo>
                  <a:pt x="3560977" y="4744947"/>
                </a:lnTo>
                <a:lnTo>
                  <a:pt x="3587071" y="4713392"/>
                </a:lnTo>
                <a:lnTo>
                  <a:pt x="3592804" y="0"/>
                </a:lnTo>
                <a:close/>
              </a:path>
            </a:pathLst>
          </a:custGeom>
          <a:solidFill>
            <a:srgbClr val="FEF5E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6385995" y="2082811"/>
            <a:ext cx="3592829" cy="4757420"/>
          </a:xfrm>
          <a:custGeom>
            <a:avLst/>
            <a:gdLst/>
            <a:ahLst/>
            <a:cxnLst/>
            <a:rect l="l" t="t" r="r" b="b"/>
            <a:pathLst>
              <a:path w="3592829" h="4757420">
                <a:moveTo>
                  <a:pt x="3592360" y="0"/>
                </a:moveTo>
                <a:lnTo>
                  <a:pt x="0" y="0"/>
                </a:lnTo>
                <a:lnTo>
                  <a:pt x="26" y="4685461"/>
                </a:lnTo>
                <a:lnTo>
                  <a:pt x="12245" y="4725375"/>
                </a:lnTo>
                <a:lnTo>
                  <a:pt x="43805" y="4751463"/>
                </a:lnTo>
                <a:lnTo>
                  <a:pt x="71740" y="4757190"/>
                </a:lnTo>
                <a:lnTo>
                  <a:pt x="3520355" y="4757190"/>
                </a:lnTo>
                <a:lnTo>
                  <a:pt x="3560532" y="4744947"/>
                </a:lnTo>
                <a:lnTo>
                  <a:pt x="3586627" y="4713392"/>
                </a:lnTo>
                <a:lnTo>
                  <a:pt x="3592360" y="0"/>
                </a:lnTo>
                <a:close/>
              </a:path>
            </a:pathLst>
          </a:custGeom>
          <a:solidFill>
            <a:srgbClr val="EFF5F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2606395" y="1710004"/>
            <a:ext cx="3592829" cy="329565"/>
          </a:xfrm>
          <a:custGeom>
            <a:avLst/>
            <a:gdLst/>
            <a:ahLst/>
            <a:cxnLst/>
            <a:rect l="l" t="t" r="r" b="b"/>
            <a:pathLst>
              <a:path w="3592829" h="329564">
                <a:moveTo>
                  <a:pt x="0" y="328942"/>
                </a:moveTo>
                <a:lnTo>
                  <a:pt x="3592804" y="328942"/>
                </a:lnTo>
                <a:lnTo>
                  <a:pt x="3592804" y="0"/>
                </a:lnTo>
                <a:lnTo>
                  <a:pt x="0" y="0"/>
                </a:lnTo>
                <a:lnTo>
                  <a:pt x="0" y="328942"/>
                </a:lnTo>
                <a:close/>
              </a:path>
            </a:pathLst>
          </a:custGeom>
          <a:solidFill>
            <a:srgbClr val="F18B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6379197" y="1710004"/>
            <a:ext cx="3592829" cy="329565"/>
          </a:xfrm>
          <a:custGeom>
            <a:avLst/>
            <a:gdLst/>
            <a:ahLst/>
            <a:cxnLst/>
            <a:rect l="l" t="t" r="r" b="b"/>
            <a:pathLst>
              <a:path w="3592829" h="329564">
                <a:moveTo>
                  <a:pt x="0" y="328942"/>
                </a:moveTo>
                <a:lnTo>
                  <a:pt x="3592360" y="328942"/>
                </a:lnTo>
                <a:lnTo>
                  <a:pt x="3592360" y="0"/>
                </a:lnTo>
                <a:lnTo>
                  <a:pt x="0" y="0"/>
                </a:lnTo>
                <a:lnTo>
                  <a:pt x="0" y="328942"/>
                </a:lnTo>
                <a:close/>
              </a:path>
            </a:pathLst>
          </a:custGeom>
          <a:solidFill>
            <a:srgbClr val="0092A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707299" y="1238767"/>
            <a:ext cx="5492115" cy="8007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500" spc="-30" b="1">
                <a:latin typeface="나눔스퀘어 네오 ExtraBold"/>
                <a:cs typeface="나눔스퀘어 네오 ExtraBold"/>
              </a:rPr>
              <a:t>③</a:t>
            </a:r>
            <a:r>
              <a:rPr dirty="0" sz="1500" spc="-85" b="1">
                <a:latin typeface="나눔스퀘어 네오 ExtraBold"/>
                <a:cs typeface="나눔스퀘어 네오 ExtraBold"/>
              </a:rPr>
              <a:t> </a:t>
            </a:r>
            <a:r>
              <a:rPr dirty="0" sz="1500" spc="-70" b="1">
                <a:latin typeface="나눔스퀘어 네오 ExtraBold"/>
                <a:cs typeface="나눔스퀘어 네오 ExtraBold"/>
              </a:rPr>
              <a:t>수</a:t>
            </a:r>
            <a:r>
              <a:rPr dirty="0" sz="1500" spc="-30" b="1">
                <a:latin typeface="나눔스퀘어 네오 ExtraBold"/>
                <a:cs typeface="나눔스퀘어 네오 ExtraBold"/>
              </a:rPr>
              <a:t>목</a:t>
            </a:r>
            <a:r>
              <a:rPr dirty="0" sz="1500" spc="-85" b="1">
                <a:latin typeface="나눔스퀘어 네오 ExtraBold"/>
                <a:cs typeface="나눔스퀘어 네오 ExtraBold"/>
              </a:rPr>
              <a:t> </a:t>
            </a:r>
            <a:r>
              <a:rPr dirty="0" sz="1500" spc="-70" b="1">
                <a:latin typeface="나눔스퀘어 네오 ExtraBold"/>
                <a:cs typeface="나눔스퀘어 네오 ExtraBold"/>
              </a:rPr>
              <a:t>전지(예초</a:t>
            </a:r>
            <a:r>
              <a:rPr dirty="0" sz="1500" spc="-30" b="1">
                <a:latin typeface="나눔스퀘어 네오 ExtraBold"/>
                <a:cs typeface="나눔스퀘어 네오 ExtraBold"/>
              </a:rPr>
              <a:t>기</a:t>
            </a:r>
            <a:r>
              <a:rPr dirty="0" sz="1500" spc="-85" b="1">
                <a:latin typeface="나눔스퀘어 네오 ExtraBold"/>
                <a:cs typeface="나눔스퀘어 네오 ExtraBold"/>
              </a:rPr>
              <a:t> </a:t>
            </a:r>
            <a:r>
              <a:rPr dirty="0" sz="1500" spc="-70" b="1">
                <a:latin typeface="나눔스퀘어 네오 ExtraBold"/>
                <a:cs typeface="나눔스퀘어 네오 ExtraBold"/>
              </a:rPr>
              <a:t>작업</a:t>
            </a:r>
            <a:r>
              <a:rPr dirty="0" sz="1500" spc="-15" b="1">
                <a:latin typeface="나눔스퀘어 네오 ExtraBold"/>
                <a:cs typeface="나눔스퀘어 네오 ExtraBold"/>
              </a:rPr>
              <a:t>)</a:t>
            </a:r>
            <a:r>
              <a:rPr dirty="0" sz="1500" spc="-85" b="1">
                <a:latin typeface="나눔스퀘어 네오 ExtraBold"/>
                <a:cs typeface="나눔스퀘어 네오 ExtraBold"/>
              </a:rPr>
              <a:t> </a:t>
            </a:r>
            <a:r>
              <a:rPr dirty="0" sz="1500" spc="-15">
                <a:latin typeface="나눔스퀘어 네오 Regular"/>
                <a:cs typeface="나눔스퀘어 네오 Regular"/>
              </a:rPr>
              <a:t>-</a:t>
            </a:r>
            <a:r>
              <a:rPr dirty="0" sz="1500" spc="-85">
                <a:latin typeface="나눔스퀘어 네오 Regular"/>
                <a:cs typeface="나눔스퀘어 네오 Regular"/>
              </a:rPr>
              <a:t> </a:t>
            </a:r>
            <a:r>
              <a:rPr dirty="0" sz="1500" spc="-70">
                <a:latin typeface="나눔스퀘어 네오 Regular"/>
                <a:cs typeface="나눔스퀘어 네오 Regular"/>
              </a:rPr>
              <a:t>전지작</a:t>
            </a:r>
            <a:r>
              <a:rPr dirty="0" sz="1500" spc="-30">
                <a:latin typeface="나눔스퀘어 네오 Regular"/>
                <a:cs typeface="나눔스퀘어 네오 Regular"/>
              </a:rPr>
              <a:t>업</a:t>
            </a:r>
            <a:r>
              <a:rPr dirty="0" sz="1500" spc="-85">
                <a:latin typeface="나눔스퀘어 네오 Regular"/>
                <a:cs typeface="나눔스퀘어 네오 Regular"/>
              </a:rPr>
              <a:t> </a:t>
            </a:r>
            <a:r>
              <a:rPr dirty="0" sz="1500" spc="-30">
                <a:latin typeface="나눔스퀘어 네오 Regular"/>
                <a:cs typeface="나눔스퀘어 네오 Regular"/>
              </a:rPr>
              <a:t>중</a:t>
            </a:r>
            <a:r>
              <a:rPr dirty="0" sz="1500" spc="-85">
                <a:latin typeface="나눔스퀘어 네오 Regular"/>
                <a:cs typeface="나눔스퀘어 네오 Regular"/>
              </a:rPr>
              <a:t> </a:t>
            </a:r>
            <a:r>
              <a:rPr dirty="0" sz="1500" spc="-70">
                <a:latin typeface="나눔스퀘어 네오 Regular"/>
                <a:cs typeface="나눔스퀘어 네오 Regular"/>
              </a:rPr>
              <a:t>떨어짐</a:t>
            </a:r>
            <a:r>
              <a:rPr dirty="0" sz="1500" spc="-10">
                <a:latin typeface="나눔스퀘어 네오 Regular"/>
                <a:cs typeface="나눔스퀘어 네오 Regular"/>
              </a:rPr>
              <a:t>,</a:t>
            </a:r>
            <a:r>
              <a:rPr dirty="0" sz="1500" spc="-85">
                <a:latin typeface="나눔스퀘어 네오 Regular"/>
                <a:cs typeface="나눔스퀘어 네오 Regular"/>
              </a:rPr>
              <a:t> </a:t>
            </a:r>
            <a:r>
              <a:rPr dirty="0" sz="1500" spc="-70">
                <a:latin typeface="나눔스퀘어 네오 Regular"/>
                <a:cs typeface="나눔스퀘어 네오 Regular"/>
              </a:rPr>
              <a:t>베</a:t>
            </a:r>
            <a:r>
              <a:rPr dirty="0" sz="1500" spc="-30">
                <a:latin typeface="나눔스퀘어 네오 Regular"/>
                <a:cs typeface="나눔스퀘어 네오 Regular"/>
              </a:rPr>
              <a:t>임</a:t>
            </a:r>
            <a:r>
              <a:rPr dirty="0" sz="1500" spc="-85">
                <a:latin typeface="나눔스퀘어 네오 Regular"/>
                <a:cs typeface="나눔스퀘어 네오 Regular"/>
              </a:rPr>
              <a:t> </a:t>
            </a:r>
            <a:r>
              <a:rPr dirty="0" sz="1500" spc="-30">
                <a:latin typeface="나눔스퀘어 네오 Regular"/>
                <a:cs typeface="나눔스퀘어 네오 Regular"/>
              </a:rPr>
              <a:t>등</a:t>
            </a:r>
            <a:endParaRPr sz="1500">
              <a:latin typeface="나눔스퀘어 네오 Regular"/>
              <a:cs typeface="나눔스퀘어 네오 Regular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 marL="150495">
              <a:lnSpc>
                <a:spcPct val="100000"/>
              </a:lnSpc>
              <a:spcBef>
                <a:spcPts val="955"/>
              </a:spcBef>
              <a:tabLst>
                <a:tab pos="2053589" algn="l"/>
              </a:tabLst>
            </a:pPr>
            <a:r>
              <a:rPr dirty="0" baseline="2525" sz="1650" spc="-75" b="1">
                <a:solidFill>
                  <a:srgbClr val="0092A1"/>
                </a:solidFill>
                <a:latin typeface="나눔스퀘어 네오 Heavy"/>
                <a:cs typeface="나눔스퀘어 네오 Heavy"/>
              </a:rPr>
              <a:t>공정·작업</a:t>
            </a:r>
            <a:r>
              <a:rPr dirty="0" baseline="2525" sz="1650" spc="-37" b="1">
                <a:solidFill>
                  <a:srgbClr val="0092A1"/>
                </a:solidFill>
                <a:latin typeface="나눔스퀘어 네오 Heavy"/>
                <a:cs typeface="나눔스퀘어 네오 Heavy"/>
              </a:rPr>
              <a:t>별</a:t>
            </a:r>
            <a:r>
              <a:rPr dirty="0" baseline="2525" sz="1650" spc="-89" b="1">
                <a:solidFill>
                  <a:srgbClr val="0092A1"/>
                </a:solidFill>
                <a:latin typeface="나눔스퀘어 네오 Heavy"/>
                <a:cs typeface="나눔스퀘어 네오 Heavy"/>
              </a:rPr>
              <a:t> </a:t>
            </a:r>
            <a:r>
              <a:rPr dirty="0" baseline="2525" sz="1650" spc="-82" b="1">
                <a:solidFill>
                  <a:srgbClr val="0092A1"/>
                </a:solidFill>
                <a:latin typeface="나눔스퀘어 네오 Heavy"/>
                <a:cs typeface="나눔스퀘어 네오 Heavy"/>
              </a:rPr>
              <a:t>내</a:t>
            </a:r>
            <a:r>
              <a:rPr dirty="0" baseline="2525" sz="1650" spc="-37" b="1">
                <a:solidFill>
                  <a:srgbClr val="0092A1"/>
                </a:solidFill>
                <a:latin typeface="나눔스퀘어 네오 Heavy"/>
                <a:cs typeface="나눔스퀘어 네오 Heavy"/>
              </a:rPr>
              <a:t>용</a:t>
            </a:r>
            <a:r>
              <a:rPr dirty="0" baseline="2525" sz="1650" b="1">
                <a:solidFill>
                  <a:srgbClr val="0092A1"/>
                </a:solidFill>
                <a:latin typeface="나눔스퀘어 네오 Heavy"/>
                <a:cs typeface="나눔스퀘어 네오 Heavy"/>
              </a:rPr>
              <a:t>	</a:t>
            </a:r>
            <a:r>
              <a:rPr dirty="0" sz="1100" spc="-50" b="1">
                <a:solidFill>
                  <a:srgbClr val="FFFFFF"/>
                </a:solidFill>
                <a:latin typeface="나눔스퀘어 네오 Heavy"/>
                <a:cs typeface="나눔스퀘어 네오 Heavy"/>
              </a:rPr>
              <a:t>유해·위험요인</a:t>
            </a:r>
            <a:endParaRPr sz="1100">
              <a:latin typeface="나눔스퀘어 네오 Heavy"/>
              <a:cs typeface="나눔스퀘어 네오 Heavy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379197" y="1710004"/>
            <a:ext cx="3592829" cy="3295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49225">
              <a:lnSpc>
                <a:spcPct val="100000"/>
              </a:lnSpc>
            </a:pPr>
            <a:r>
              <a:rPr dirty="0" sz="1100" spc="-55" b="1">
                <a:solidFill>
                  <a:srgbClr val="FFFFFF"/>
                </a:solidFill>
                <a:latin typeface="나눔스퀘어 네오 Heavy"/>
                <a:cs typeface="나눔스퀘어 네오 Heavy"/>
              </a:rPr>
              <a:t>예방대책</a:t>
            </a:r>
            <a:endParaRPr sz="1100">
              <a:latin typeface="나눔스퀘어 네오 Heavy"/>
              <a:cs typeface="나눔스퀘어 네오 Heavy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713652" y="1710006"/>
            <a:ext cx="1713230" cy="323215"/>
          </a:xfrm>
          <a:custGeom>
            <a:avLst/>
            <a:gdLst/>
            <a:ahLst/>
            <a:cxnLst/>
            <a:rect l="l" t="t" r="r" b="b"/>
            <a:pathLst>
              <a:path w="1713230" h="323214">
                <a:moveTo>
                  <a:pt x="1712747" y="322592"/>
                </a:moveTo>
                <a:lnTo>
                  <a:pt x="71996" y="322592"/>
                </a:lnTo>
                <a:lnTo>
                  <a:pt x="57516" y="321136"/>
                </a:lnTo>
                <a:lnTo>
                  <a:pt x="21170" y="301589"/>
                </a:lnTo>
                <a:lnTo>
                  <a:pt x="1506" y="265317"/>
                </a:lnTo>
                <a:lnTo>
                  <a:pt x="0" y="250851"/>
                </a:lnTo>
                <a:lnTo>
                  <a:pt x="0" y="0"/>
                </a:lnTo>
              </a:path>
            </a:pathLst>
          </a:custGeom>
          <a:ln w="12700">
            <a:solidFill>
              <a:srgbClr val="0092A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5863865" y="1786677"/>
            <a:ext cx="224154" cy="176530"/>
          </a:xfrm>
          <a:custGeom>
            <a:avLst/>
            <a:gdLst/>
            <a:ahLst/>
            <a:cxnLst/>
            <a:rect l="l" t="t" r="r" b="b"/>
            <a:pathLst>
              <a:path w="224154" h="176530">
                <a:moveTo>
                  <a:pt x="125050" y="7868"/>
                </a:moveTo>
                <a:lnTo>
                  <a:pt x="115683" y="0"/>
                </a:lnTo>
                <a:lnTo>
                  <a:pt x="105342" y="1177"/>
                </a:lnTo>
                <a:lnTo>
                  <a:pt x="3181" y="155759"/>
                </a:lnTo>
                <a:lnTo>
                  <a:pt x="0" y="167497"/>
                </a:lnTo>
                <a:lnTo>
                  <a:pt x="6485" y="174895"/>
                </a:lnTo>
                <a:lnTo>
                  <a:pt x="209340" y="176244"/>
                </a:lnTo>
                <a:lnTo>
                  <a:pt x="220921" y="172551"/>
                </a:lnTo>
                <a:lnTo>
                  <a:pt x="223615" y="163086"/>
                </a:lnTo>
                <a:lnTo>
                  <a:pt x="125050" y="7868"/>
                </a:lnTo>
                <a:close/>
              </a:path>
            </a:pathLst>
          </a:custGeom>
          <a:ln w="12903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5965614" y="1848300"/>
            <a:ext cx="20320" cy="84455"/>
          </a:xfrm>
          <a:custGeom>
            <a:avLst/>
            <a:gdLst/>
            <a:ahLst/>
            <a:cxnLst/>
            <a:rect l="l" t="t" r="r" b="b"/>
            <a:pathLst>
              <a:path w="20320" h="84455">
                <a:moveTo>
                  <a:pt x="19519" y="0"/>
                </a:moveTo>
                <a:lnTo>
                  <a:pt x="634" y="0"/>
                </a:lnTo>
                <a:lnTo>
                  <a:pt x="2362" y="56896"/>
                </a:lnTo>
                <a:lnTo>
                  <a:pt x="17805" y="56896"/>
                </a:lnTo>
                <a:lnTo>
                  <a:pt x="19519" y="0"/>
                </a:lnTo>
                <a:close/>
              </a:path>
              <a:path w="20320" h="84455">
                <a:moveTo>
                  <a:pt x="12865" y="65786"/>
                </a:moveTo>
                <a:lnTo>
                  <a:pt x="7289" y="65786"/>
                </a:lnTo>
                <a:lnTo>
                  <a:pt x="4914" y="66675"/>
                </a:lnTo>
                <a:lnTo>
                  <a:pt x="977" y="70256"/>
                </a:lnTo>
                <a:lnTo>
                  <a:pt x="0" y="72415"/>
                </a:lnTo>
                <a:lnTo>
                  <a:pt x="0" y="77495"/>
                </a:lnTo>
                <a:lnTo>
                  <a:pt x="977" y="79654"/>
                </a:lnTo>
                <a:lnTo>
                  <a:pt x="4914" y="83235"/>
                </a:lnTo>
                <a:lnTo>
                  <a:pt x="7289" y="84137"/>
                </a:lnTo>
                <a:lnTo>
                  <a:pt x="12865" y="84137"/>
                </a:lnTo>
                <a:lnTo>
                  <a:pt x="15239" y="83235"/>
                </a:lnTo>
                <a:lnTo>
                  <a:pt x="19176" y="79654"/>
                </a:lnTo>
                <a:lnTo>
                  <a:pt x="20167" y="77495"/>
                </a:lnTo>
                <a:lnTo>
                  <a:pt x="20167" y="72415"/>
                </a:lnTo>
                <a:lnTo>
                  <a:pt x="19176" y="70256"/>
                </a:lnTo>
                <a:lnTo>
                  <a:pt x="15239" y="66675"/>
                </a:lnTo>
                <a:lnTo>
                  <a:pt x="12865" y="6578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9747511" y="1773222"/>
            <a:ext cx="9525" cy="42545"/>
          </a:xfrm>
          <a:custGeom>
            <a:avLst/>
            <a:gdLst/>
            <a:ahLst/>
            <a:cxnLst/>
            <a:rect l="l" t="t" r="r" b="b"/>
            <a:pathLst>
              <a:path w="9525" h="42544">
                <a:moveTo>
                  <a:pt x="7213" y="0"/>
                </a:moveTo>
                <a:lnTo>
                  <a:pt x="2082" y="0"/>
                </a:lnTo>
                <a:lnTo>
                  <a:pt x="0" y="2082"/>
                </a:lnTo>
                <a:lnTo>
                  <a:pt x="0" y="40271"/>
                </a:lnTo>
                <a:lnTo>
                  <a:pt x="2082" y="42354"/>
                </a:lnTo>
                <a:lnTo>
                  <a:pt x="7213" y="42354"/>
                </a:lnTo>
                <a:lnTo>
                  <a:pt x="9296" y="40271"/>
                </a:lnTo>
                <a:lnTo>
                  <a:pt x="9296" y="2082"/>
                </a:lnTo>
                <a:lnTo>
                  <a:pt x="721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9747511" y="1773222"/>
            <a:ext cx="9525" cy="42545"/>
          </a:xfrm>
          <a:custGeom>
            <a:avLst/>
            <a:gdLst/>
            <a:ahLst/>
            <a:cxnLst/>
            <a:rect l="l" t="t" r="r" b="b"/>
            <a:pathLst>
              <a:path w="9525" h="42544">
                <a:moveTo>
                  <a:pt x="4648" y="42354"/>
                </a:moveTo>
                <a:lnTo>
                  <a:pt x="7213" y="42354"/>
                </a:lnTo>
                <a:lnTo>
                  <a:pt x="9296" y="40271"/>
                </a:lnTo>
                <a:lnTo>
                  <a:pt x="9296" y="37706"/>
                </a:lnTo>
                <a:lnTo>
                  <a:pt x="9296" y="4648"/>
                </a:lnTo>
                <a:lnTo>
                  <a:pt x="9296" y="2082"/>
                </a:lnTo>
                <a:lnTo>
                  <a:pt x="7213" y="0"/>
                </a:lnTo>
                <a:lnTo>
                  <a:pt x="4648" y="0"/>
                </a:lnTo>
                <a:lnTo>
                  <a:pt x="2082" y="0"/>
                </a:lnTo>
                <a:lnTo>
                  <a:pt x="0" y="2082"/>
                </a:lnTo>
                <a:lnTo>
                  <a:pt x="0" y="4648"/>
                </a:lnTo>
                <a:lnTo>
                  <a:pt x="0" y="37706"/>
                </a:lnTo>
                <a:lnTo>
                  <a:pt x="0" y="40271"/>
                </a:lnTo>
                <a:lnTo>
                  <a:pt x="2082" y="42354"/>
                </a:lnTo>
                <a:lnTo>
                  <a:pt x="4648" y="42354"/>
                </a:lnTo>
                <a:close/>
              </a:path>
            </a:pathLst>
          </a:custGeom>
          <a:ln w="381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9830062" y="1896488"/>
            <a:ext cx="42545" cy="9525"/>
          </a:xfrm>
          <a:custGeom>
            <a:avLst/>
            <a:gdLst/>
            <a:ahLst/>
            <a:cxnLst/>
            <a:rect l="l" t="t" r="r" b="b"/>
            <a:pathLst>
              <a:path w="42545" h="9525">
                <a:moveTo>
                  <a:pt x="40271" y="0"/>
                </a:moveTo>
                <a:lnTo>
                  <a:pt x="2082" y="0"/>
                </a:lnTo>
                <a:lnTo>
                  <a:pt x="0" y="2082"/>
                </a:lnTo>
                <a:lnTo>
                  <a:pt x="0" y="7213"/>
                </a:lnTo>
                <a:lnTo>
                  <a:pt x="2082" y="9283"/>
                </a:lnTo>
                <a:lnTo>
                  <a:pt x="40271" y="9283"/>
                </a:lnTo>
                <a:lnTo>
                  <a:pt x="42354" y="7213"/>
                </a:lnTo>
                <a:lnTo>
                  <a:pt x="42354" y="2082"/>
                </a:lnTo>
                <a:lnTo>
                  <a:pt x="4027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9830062" y="1896488"/>
            <a:ext cx="42545" cy="9525"/>
          </a:xfrm>
          <a:custGeom>
            <a:avLst/>
            <a:gdLst/>
            <a:ahLst/>
            <a:cxnLst/>
            <a:rect l="l" t="t" r="r" b="b"/>
            <a:pathLst>
              <a:path w="42545" h="9525">
                <a:moveTo>
                  <a:pt x="37706" y="0"/>
                </a:moveTo>
                <a:lnTo>
                  <a:pt x="4648" y="0"/>
                </a:lnTo>
                <a:lnTo>
                  <a:pt x="2082" y="0"/>
                </a:lnTo>
                <a:lnTo>
                  <a:pt x="0" y="2082"/>
                </a:lnTo>
                <a:lnTo>
                  <a:pt x="0" y="4648"/>
                </a:lnTo>
                <a:lnTo>
                  <a:pt x="0" y="7213"/>
                </a:lnTo>
                <a:lnTo>
                  <a:pt x="2082" y="9283"/>
                </a:lnTo>
                <a:lnTo>
                  <a:pt x="4648" y="9283"/>
                </a:lnTo>
                <a:lnTo>
                  <a:pt x="37706" y="9283"/>
                </a:lnTo>
                <a:lnTo>
                  <a:pt x="40271" y="9283"/>
                </a:lnTo>
                <a:lnTo>
                  <a:pt x="42354" y="7213"/>
                </a:lnTo>
                <a:lnTo>
                  <a:pt x="42354" y="4648"/>
                </a:lnTo>
                <a:lnTo>
                  <a:pt x="42354" y="2082"/>
                </a:lnTo>
                <a:lnTo>
                  <a:pt x="40271" y="0"/>
                </a:lnTo>
                <a:lnTo>
                  <a:pt x="37706" y="0"/>
                </a:lnTo>
                <a:close/>
              </a:path>
            </a:pathLst>
          </a:custGeom>
          <a:ln w="381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9813272" y="1803806"/>
            <a:ext cx="33655" cy="33655"/>
          </a:xfrm>
          <a:custGeom>
            <a:avLst/>
            <a:gdLst/>
            <a:ahLst/>
            <a:cxnLst/>
            <a:rect l="l" t="t" r="r" b="b"/>
            <a:pathLst>
              <a:path w="33654" h="33655">
                <a:moveTo>
                  <a:pt x="29946" y="0"/>
                </a:moveTo>
                <a:lnTo>
                  <a:pt x="27012" y="0"/>
                </a:lnTo>
                <a:lnTo>
                  <a:pt x="0" y="27012"/>
                </a:lnTo>
                <a:lnTo>
                  <a:pt x="0" y="29946"/>
                </a:lnTo>
                <a:lnTo>
                  <a:pt x="3632" y="33578"/>
                </a:lnTo>
                <a:lnTo>
                  <a:pt x="6565" y="33578"/>
                </a:lnTo>
                <a:lnTo>
                  <a:pt x="33578" y="6565"/>
                </a:lnTo>
                <a:lnTo>
                  <a:pt x="33578" y="3632"/>
                </a:lnTo>
                <a:lnTo>
                  <a:pt x="2994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9813272" y="1803806"/>
            <a:ext cx="33655" cy="33655"/>
          </a:xfrm>
          <a:custGeom>
            <a:avLst/>
            <a:gdLst/>
            <a:ahLst/>
            <a:cxnLst/>
            <a:rect l="l" t="t" r="r" b="b"/>
            <a:pathLst>
              <a:path w="33654" h="33655">
                <a:moveTo>
                  <a:pt x="1816" y="31762"/>
                </a:moveTo>
                <a:lnTo>
                  <a:pt x="3632" y="33578"/>
                </a:lnTo>
                <a:lnTo>
                  <a:pt x="6565" y="33578"/>
                </a:lnTo>
                <a:lnTo>
                  <a:pt x="8382" y="31762"/>
                </a:lnTo>
                <a:lnTo>
                  <a:pt x="31762" y="8381"/>
                </a:lnTo>
                <a:lnTo>
                  <a:pt x="33578" y="6565"/>
                </a:lnTo>
                <a:lnTo>
                  <a:pt x="33578" y="3632"/>
                </a:lnTo>
                <a:lnTo>
                  <a:pt x="31762" y="1816"/>
                </a:lnTo>
                <a:lnTo>
                  <a:pt x="29946" y="0"/>
                </a:lnTo>
                <a:lnTo>
                  <a:pt x="27012" y="0"/>
                </a:lnTo>
                <a:lnTo>
                  <a:pt x="25196" y="1816"/>
                </a:lnTo>
                <a:lnTo>
                  <a:pt x="1816" y="25196"/>
                </a:lnTo>
                <a:lnTo>
                  <a:pt x="0" y="27012"/>
                </a:lnTo>
                <a:lnTo>
                  <a:pt x="0" y="29946"/>
                </a:lnTo>
                <a:lnTo>
                  <a:pt x="1816" y="31762"/>
                </a:lnTo>
                <a:close/>
              </a:path>
            </a:pathLst>
          </a:custGeom>
          <a:ln w="381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9631905" y="1896488"/>
            <a:ext cx="42545" cy="9525"/>
          </a:xfrm>
          <a:custGeom>
            <a:avLst/>
            <a:gdLst/>
            <a:ahLst/>
            <a:cxnLst/>
            <a:rect l="l" t="t" r="r" b="b"/>
            <a:pathLst>
              <a:path w="42545" h="9525">
                <a:moveTo>
                  <a:pt x="40271" y="0"/>
                </a:moveTo>
                <a:lnTo>
                  <a:pt x="2082" y="0"/>
                </a:lnTo>
                <a:lnTo>
                  <a:pt x="0" y="2082"/>
                </a:lnTo>
                <a:lnTo>
                  <a:pt x="0" y="7213"/>
                </a:lnTo>
                <a:lnTo>
                  <a:pt x="2082" y="9283"/>
                </a:lnTo>
                <a:lnTo>
                  <a:pt x="40271" y="9283"/>
                </a:lnTo>
                <a:lnTo>
                  <a:pt x="42354" y="7213"/>
                </a:lnTo>
                <a:lnTo>
                  <a:pt x="42354" y="2082"/>
                </a:lnTo>
                <a:lnTo>
                  <a:pt x="4027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9631905" y="1896488"/>
            <a:ext cx="42545" cy="9525"/>
          </a:xfrm>
          <a:custGeom>
            <a:avLst/>
            <a:gdLst/>
            <a:ahLst/>
            <a:cxnLst/>
            <a:rect l="l" t="t" r="r" b="b"/>
            <a:pathLst>
              <a:path w="42545" h="9525">
                <a:moveTo>
                  <a:pt x="37706" y="0"/>
                </a:moveTo>
                <a:lnTo>
                  <a:pt x="4648" y="0"/>
                </a:lnTo>
                <a:lnTo>
                  <a:pt x="2082" y="0"/>
                </a:lnTo>
                <a:lnTo>
                  <a:pt x="0" y="2082"/>
                </a:lnTo>
                <a:lnTo>
                  <a:pt x="0" y="4648"/>
                </a:lnTo>
                <a:lnTo>
                  <a:pt x="0" y="7213"/>
                </a:lnTo>
                <a:lnTo>
                  <a:pt x="2082" y="9283"/>
                </a:lnTo>
                <a:lnTo>
                  <a:pt x="4648" y="9283"/>
                </a:lnTo>
                <a:lnTo>
                  <a:pt x="37706" y="9283"/>
                </a:lnTo>
                <a:lnTo>
                  <a:pt x="40271" y="9283"/>
                </a:lnTo>
                <a:lnTo>
                  <a:pt x="42354" y="7213"/>
                </a:lnTo>
                <a:lnTo>
                  <a:pt x="42354" y="4648"/>
                </a:lnTo>
                <a:lnTo>
                  <a:pt x="42354" y="2082"/>
                </a:lnTo>
                <a:lnTo>
                  <a:pt x="40271" y="0"/>
                </a:lnTo>
                <a:lnTo>
                  <a:pt x="37706" y="0"/>
                </a:lnTo>
                <a:close/>
              </a:path>
            </a:pathLst>
          </a:custGeom>
          <a:ln w="381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9657466" y="1803806"/>
            <a:ext cx="33655" cy="33655"/>
          </a:xfrm>
          <a:custGeom>
            <a:avLst/>
            <a:gdLst/>
            <a:ahLst/>
            <a:cxnLst/>
            <a:rect l="l" t="t" r="r" b="b"/>
            <a:pathLst>
              <a:path w="33654" h="33655">
                <a:moveTo>
                  <a:pt x="6578" y="0"/>
                </a:moveTo>
                <a:lnTo>
                  <a:pt x="3632" y="0"/>
                </a:lnTo>
                <a:lnTo>
                  <a:pt x="0" y="3632"/>
                </a:lnTo>
                <a:lnTo>
                  <a:pt x="0" y="6565"/>
                </a:lnTo>
                <a:lnTo>
                  <a:pt x="27012" y="33578"/>
                </a:lnTo>
                <a:lnTo>
                  <a:pt x="29946" y="33578"/>
                </a:lnTo>
                <a:lnTo>
                  <a:pt x="33578" y="29946"/>
                </a:lnTo>
                <a:lnTo>
                  <a:pt x="33578" y="27012"/>
                </a:lnTo>
                <a:lnTo>
                  <a:pt x="657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9657466" y="1803806"/>
            <a:ext cx="33655" cy="33655"/>
          </a:xfrm>
          <a:custGeom>
            <a:avLst/>
            <a:gdLst/>
            <a:ahLst/>
            <a:cxnLst/>
            <a:rect l="l" t="t" r="r" b="b"/>
            <a:pathLst>
              <a:path w="33654" h="33655">
                <a:moveTo>
                  <a:pt x="25196" y="31762"/>
                </a:moveTo>
                <a:lnTo>
                  <a:pt x="27012" y="33578"/>
                </a:lnTo>
                <a:lnTo>
                  <a:pt x="29946" y="33578"/>
                </a:lnTo>
                <a:lnTo>
                  <a:pt x="31762" y="31762"/>
                </a:lnTo>
                <a:lnTo>
                  <a:pt x="33578" y="29946"/>
                </a:lnTo>
                <a:lnTo>
                  <a:pt x="33578" y="27012"/>
                </a:lnTo>
                <a:lnTo>
                  <a:pt x="31762" y="25196"/>
                </a:lnTo>
                <a:lnTo>
                  <a:pt x="8382" y="1816"/>
                </a:lnTo>
                <a:lnTo>
                  <a:pt x="6578" y="0"/>
                </a:lnTo>
                <a:lnTo>
                  <a:pt x="3632" y="0"/>
                </a:lnTo>
                <a:lnTo>
                  <a:pt x="1816" y="1816"/>
                </a:lnTo>
                <a:lnTo>
                  <a:pt x="0" y="3632"/>
                </a:lnTo>
                <a:lnTo>
                  <a:pt x="0" y="6565"/>
                </a:lnTo>
                <a:lnTo>
                  <a:pt x="1816" y="8381"/>
                </a:lnTo>
                <a:lnTo>
                  <a:pt x="25196" y="31762"/>
                </a:lnTo>
                <a:close/>
              </a:path>
            </a:pathLst>
          </a:custGeom>
          <a:ln w="381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9676253" y="1833761"/>
            <a:ext cx="152400" cy="142240"/>
          </a:xfrm>
          <a:custGeom>
            <a:avLst/>
            <a:gdLst/>
            <a:ahLst/>
            <a:cxnLst/>
            <a:rect l="l" t="t" r="r" b="b"/>
            <a:pathLst>
              <a:path w="152400" h="142239">
                <a:moveTo>
                  <a:pt x="83921" y="0"/>
                </a:moveTo>
                <a:lnTo>
                  <a:pt x="67945" y="0"/>
                </a:lnTo>
                <a:lnTo>
                  <a:pt x="60159" y="1536"/>
                </a:lnTo>
                <a:lnTo>
                  <a:pt x="27203" y="23520"/>
                </a:lnTo>
                <a:lnTo>
                  <a:pt x="14681" y="61240"/>
                </a:lnTo>
                <a:lnTo>
                  <a:pt x="14643" y="109258"/>
                </a:lnTo>
                <a:lnTo>
                  <a:pt x="6413" y="110134"/>
                </a:lnTo>
                <a:lnTo>
                  <a:pt x="0" y="117119"/>
                </a:lnTo>
                <a:lnTo>
                  <a:pt x="0" y="134607"/>
                </a:lnTo>
                <a:lnTo>
                  <a:pt x="7353" y="141973"/>
                </a:lnTo>
                <a:lnTo>
                  <a:pt x="144462" y="141973"/>
                </a:lnTo>
                <a:lnTo>
                  <a:pt x="151815" y="134607"/>
                </a:lnTo>
                <a:lnTo>
                  <a:pt x="151815" y="133934"/>
                </a:lnTo>
                <a:lnTo>
                  <a:pt x="11772" y="133934"/>
                </a:lnTo>
                <a:lnTo>
                  <a:pt x="8026" y="130187"/>
                </a:lnTo>
                <a:lnTo>
                  <a:pt x="8026" y="123253"/>
                </a:lnTo>
                <a:lnTo>
                  <a:pt x="8966" y="121158"/>
                </a:lnTo>
                <a:lnTo>
                  <a:pt x="11595" y="118529"/>
                </a:lnTo>
                <a:lnTo>
                  <a:pt x="13030" y="117716"/>
                </a:lnTo>
                <a:lnTo>
                  <a:pt x="14643" y="117373"/>
                </a:lnTo>
                <a:lnTo>
                  <a:pt x="15798" y="117195"/>
                </a:lnTo>
                <a:lnTo>
                  <a:pt x="151815" y="117195"/>
                </a:lnTo>
                <a:lnTo>
                  <a:pt x="145389" y="110134"/>
                </a:lnTo>
                <a:lnTo>
                  <a:pt x="137172" y="109258"/>
                </a:lnTo>
                <a:lnTo>
                  <a:pt x="22669" y="109169"/>
                </a:lnTo>
                <a:lnTo>
                  <a:pt x="22707" y="53581"/>
                </a:lnTo>
                <a:lnTo>
                  <a:pt x="24358" y="46278"/>
                </a:lnTo>
                <a:lnTo>
                  <a:pt x="29984" y="33680"/>
                </a:lnTo>
                <a:lnTo>
                  <a:pt x="33743" y="28270"/>
                </a:lnTo>
                <a:lnTo>
                  <a:pt x="38341" y="23685"/>
                </a:lnTo>
                <a:lnTo>
                  <a:pt x="38557" y="23469"/>
                </a:lnTo>
                <a:lnTo>
                  <a:pt x="43484" y="18592"/>
                </a:lnTo>
                <a:lnTo>
                  <a:pt x="49352" y="14668"/>
                </a:lnTo>
                <a:lnTo>
                  <a:pt x="62064" y="9436"/>
                </a:lnTo>
                <a:lnTo>
                  <a:pt x="68846" y="8026"/>
                </a:lnTo>
                <a:lnTo>
                  <a:pt x="107101" y="8026"/>
                </a:lnTo>
                <a:lnTo>
                  <a:pt x="106458" y="7607"/>
                </a:lnTo>
                <a:lnTo>
                  <a:pt x="91706" y="1536"/>
                </a:lnTo>
                <a:lnTo>
                  <a:pt x="83921" y="0"/>
                </a:lnTo>
                <a:close/>
              </a:path>
              <a:path w="152400" h="142239">
                <a:moveTo>
                  <a:pt x="151815" y="117195"/>
                </a:moveTo>
                <a:lnTo>
                  <a:pt x="15798" y="117195"/>
                </a:lnTo>
                <a:lnTo>
                  <a:pt x="137147" y="117373"/>
                </a:lnTo>
                <a:lnTo>
                  <a:pt x="140944" y="118173"/>
                </a:lnTo>
                <a:lnTo>
                  <a:pt x="143789" y="121539"/>
                </a:lnTo>
                <a:lnTo>
                  <a:pt x="143789" y="127876"/>
                </a:lnTo>
                <a:lnTo>
                  <a:pt x="142849" y="129971"/>
                </a:lnTo>
                <a:lnTo>
                  <a:pt x="139827" y="133007"/>
                </a:lnTo>
                <a:lnTo>
                  <a:pt x="137731" y="133934"/>
                </a:lnTo>
                <a:lnTo>
                  <a:pt x="151815" y="133934"/>
                </a:lnTo>
                <a:lnTo>
                  <a:pt x="151815" y="117195"/>
                </a:lnTo>
                <a:close/>
              </a:path>
              <a:path w="152400" h="142239">
                <a:moveTo>
                  <a:pt x="107101" y="8026"/>
                </a:moveTo>
                <a:lnTo>
                  <a:pt x="83032" y="8026"/>
                </a:lnTo>
                <a:lnTo>
                  <a:pt x="89814" y="9436"/>
                </a:lnTo>
                <a:lnTo>
                  <a:pt x="102603" y="14706"/>
                </a:lnTo>
                <a:lnTo>
                  <a:pt x="127304" y="45440"/>
                </a:lnTo>
                <a:lnTo>
                  <a:pt x="129146" y="53149"/>
                </a:lnTo>
                <a:lnTo>
                  <a:pt x="129146" y="109169"/>
                </a:lnTo>
                <a:lnTo>
                  <a:pt x="137172" y="109169"/>
                </a:lnTo>
                <a:lnTo>
                  <a:pt x="137172" y="56667"/>
                </a:lnTo>
                <a:lnTo>
                  <a:pt x="136652" y="52095"/>
                </a:lnTo>
                <a:lnTo>
                  <a:pt x="119075" y="17868"/>
                </a:lnTo>
                <a:lnTo>
                  <a:pt x="118871" y="17691"/>
                </a:lnTo>
                <a:lnTo>
                  <a:pt x="113125" y="12026"/>
                </a:lnTo>
                <a:lnTo>
                  <a:pt x="107101" y="802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9676253" y="1833761"/>
            <a:ext cx="152400" cy="142240"/>
          </a:xfrm>
          <a:custGeom>
            <a:avLst/>
            <a:gdLst/>
            <a:ahLst/>
            <a:cxnLst/>
            <a:rect l="l" t="t" r="r" b="b"/>
            <a:pathLst>
              <a:path w="152400" h="142239">
                <a:moveTo>
                  <a:pt x="137172" y="109258"/>
                </a:moveTo>
                <a:lnTo>
                  <a:pt x="137172" y="61252"/>
                </a:lnTo>
                <a:lnTo>
                  <a:pt x="137172" y="56667"/>
                </a:lnTo>
                <a:lnTo>
                  <a:pt x="136652" y="52095"/>
                </a:lnTo>
                <a:lnTo>
                  <a:pt x="135636" y="47650"/>
                </a:lnTo>
                <a:lnTo>
                  <a:pt x="134645" y="43319"/>
                </a:lnTo>
                <a:lnTo>
                  <a:pt x="133172" y="39090"/>
                </a:lnTo>
                <a:lnTo>
                  <a:pt x="131254" y="35077"/>
                </a:lnTo>
                <a:lnTo>
                  <a:pt x="128308" y="28879"/>
                </a:lnTo>
                <a:lnTo>
                  <a:pt x="124371" y="23253"/>
                </a:lnTo>
                <a:lnTo>
                  <a:pt x="119532" y="18351"/>
                </a:lnTo>
                <a:lnTo>
                  <a:pt x="119265" y="18059"/>
                </a:lnTo>
                <a:lnTo>
                  <a:pt x="119075" y="17868"/>
                </a:lnTo>
                <a:lnTo>
                  <a:pt x="118884" y="17703"/>
                </a:lnTo>
                <a:lnTo>
                  <a:pt x="113144" y="12039"/>
                </a:lnTo>
                <a:lnTo>
                  <a:pt x="106489" y="7620"/>
                </a:lnTo>
                <a:lnTo>
                  <a:pt x="99072" y="4572"/>
                </a:lnTo>
                <a:lnTo>
                  <a:pt x="91706" y="1536"/>
                </a:lnTo>
                <a:lnTo>
                  <a:pt x="83921" y="0"/>
                </a:lnTo>
                <a:lnTo>
                  <a:pt x="75933" y="0"/>
                </a:lnTo>
                <a:lnTo>
                  <a:pt x="67945" y="0"/>
                </a:lnTo>
                <a:lnTo>
                  <a:pt x="60159" y="1536"/>
                </a:lnTo>
                <a:lnTo>
                  <a:pt x="52793" y="4572"/>
                </a:lnTo>
                <a:lnTo>
                  <a:pt x="45389" y="7607"/>
                </a:lnTo>
                <a:lnTo>
                  <a:pt x="38722" y="12026"/>
                </a:lnTo>
                <a:lnTo>
                  <a:pt x="32981" y="17691"/>
                </a:lnTo>
                <a:lnTo>
                  <a:pt x="32842" y="17818"/>
                </a:lnTo>
                <a:lnTo>
                  <a:pt x="32702" y="17945"/>
                </a:lnTo>
                <a:lnTo>
                  <a:pt x="32575" y="18084"/>
                </a:lnTo>
                <a:lnTo>
                  <a:pt x="32448" y="18211"/>
                </a:lnTo>
                <a:lnTo>
                  <a:pt x="14681" y="61240"/>
                </a:lnTo>
                <a:lnTo>
                  <a:pt x="14681" y="102133"/>
                </a:lnTo>
                <a:lnTo>
                  <a:pt x="14655" y="102412"/>
                </a:lnTo>
                <a:lnTo>
                  <a:pt x="14643" y="102692"/>
                </a:lnTo>
                <a:lnTo>
                  <a:pt x="14643" y="102971"/>
                </a:lnTo>
                <a:lnTo>
                  <a:pt x="14643" y="109258"/>
                </a:lnTo>
                <a:lnTo>
                  <a:pt x="6413" y="110134"/>
                </a:lnTo>
                <a:lnTo>
                  <a:pt x="0" y="117119"/>
                </a:lnTo>
                <a:lnTo>
                  <a:pt x="0" y="125564"/>
                </a:lnTo>
                <a:lnTo>
                  <a:pt x="0" y="134607"/>
                </a:lnTo>
                <a:lnTo>
                  <a:pt x="7353" y="141973"/>
                </a:lnTo>
                <a:lnTo>
                  <a:pt x="16395" y="141973"/>
                </a:lnTo>
                <a:lnTo>
                  <a:pt x="135420" y="141973"/>
                </a:lnTo>
                <a:lnTo>
                  <a:pt x="144462" y="141973"/>
                </a:lnTo>
                <a:lnTo>
                  <a:pt x="151815" y="134607"/>
                </a:lnTo>
                <a:lnTo>
                  <a:pt x="151815" y="125564"/>
                </a:lnTo>
                <a:lnTo>
                  <a:pt x="151815" y="117119"/>
                </a:lnTo>
                <a:lnTo>
                  <a:pt x="145389" y="110134"/>
                </a:lnTo>
                <a:lnTo>
                  <a:pt x="137172" y="109258"/>
                </a:lnTo>
                <a:close/>
              </a:path>
            </a:pathLst>
          </a:custGeom>
          <a:ln w="381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9698922" y="1841788"/>
            <a:ext cx="106680" cy="101600"/>
          </a:xfrm>
          <a:custGeom>
            <a:avLst/>
            <a:gdLst/>
            <a:ahLst/>
            <a:cxnLst/>
            <a:rect l="l" t="t" r="r" b="b"/>
            <a:pathLst>
              <a:path w="106679" h="101600">
                <a:moveTo>
                  <a:pt x="0" y="94945"/>
                </a:moveTo>
                <a:lnTo>
                  <a:pt x="38" y="53225"/>
                </a:lnTo>
                <a:lnTo>
                  <a:pt x="38" y="45554"/>
                </a:lnTo>
                <a:lnTo>
                  <a:pt x="1689" y="38252"/>
                </a:lnTo>
                <a:lnTo>
                  <a:pt x="4648" y="31648"/>
                </a:lnTo>
                <a:lnTo>
                  <a:pt x="7315" y="25654"/>
                </a:lnTo>
                <a:lnTo>
                  <a:pt x="11074" y="20243"/>
                </a:lnTo>
                <a:lnTo>
                  <a:pt x="15671" y="15659"/>
                </a:lnTo>
                <a:lnTo>
                  <a:pt x="15887" y="15443"/>
                </a:lnTo>
                <a:lnTo>
                  <a:pt x="20815" y="10566"/>
                </a:lnTo>
                <a:lnTo>
                  <a:pt x="26682" y="6642"/>
                </a:lnTo>
                <a:lnTo>
                  <a:pt x="33185" y="3962"/>
                </a:lnTo>
                <a:lnTo>
                  <a:pt x="39395" y="1409"/>
                </a:lnTo>
                <a:lnTo>
                  <a:pt x="46177" y="0"/>
                </a:lnTo>
                <a:lnTo>
                  <a:pt x="53263" y="0"/>
                </a:lnTo>
                <a:lnTo>
                  <a:pt x="60363" y="0"/>
                </a:lnTo>
                <a:lnTo>
                  <a:pt x="67144" y="1409"/>
                </a:lnTo>
                <a:lnTo>
                  <a:pt x="73342" y="3962"/>
                </a:lnTo>
                <a:lnTo>
                  <a:pt x="79933" y="6680"/>
                </a:lnTo>
                <a:lnTo>
                  <a:pt x="85864" y="10668"/>
                </a:lnTo>
                <a:lnTo>
                  <a:pt x="90830" y="15633"/>
                </a:lnTo>
                <a:lnTo>
                  <a:pt x="91033" y="15849"/>
                </a:lnTo>
                <a:lnTo>
                  <a:pt x="95249" y="20104"/>
                </a:lnTo>
                <a:lnTo>
                  <a:pt x="98742" y="25057"/>
                </a:lnTo>
                <a:lnTo>
                  <a:pt x="101345" y="30505"/>
                </a:lnTo>
                <a:lnTo>
                  <a:pt x="104635" y="37414"/>
                </a:lnTo>
                <a:lnTo>
                  <a:pt x="106476" y="45123"/>
                </a:lnTo>
                <a:lnTo>
                  <a:pt x="106476" y="53225"/>
                </a:lnTo>
                <a:lnTo>
                  <a:pt x="106476" y="101142"/>
                </a:lnTo>
                <a:lnTo>
                  <a:pt x="0" y="101142"/>
                </a:lnTo>
                <a:lnTo>
                  <a:pt x="0" y="94945"/>
                </a:lnTo>
                <a:close/>
              </a:path>
            </a:pathLst>
          </a:custGeom>
          <a:ln w="381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9684279" y="1950957"/>
            <a:ext cx="135890" cy="17145"/>
          </a:xfrm>
          <a:custGeom>
            <a:avLst/>
            <a:gdLst/>
            <a:ahLst/>
            <a:cxnLst/>
            <a:rect l="l" t="t" r="r" b="b"/>
            <a:pathLst>
              <a:path w="135890" h="17144">
                <a:moveTo>
                  <a:pt x="133311" y="14287"/>
                </a:moveTo>
                <a:lnTo>
                  <a:pt x="131800" y="15811"/>
                </a:lnTo>
                <a:lnTo>
                  <a:pt x="129705" y="16738"/>
                </a:lnTo>
                <a:lnTo>
                  <a:pt x="127393" y="16738"/>
                </a:lnTo>
                <a:lnTo>
                  <a:pt x="8369" y="16738"/>
                </a:lnTo>
                <a:lnTo>
                  <a:pt x="3746" y="16738"/>
                </a:lnTo>
                <a:lnTo>
                  <a:pt x="0" y="12992"/>
                </a:lnTo>
                <a:lnTo>
                  <a:pt x="0" y="8369"/>
                </a:lnTo>
                <a:lnTo>
                  <a:pt x="0" y="6057"/>
                </a:lnTo>
                <a:lnTo>
                  <a:pt x="939" y="3962"/>
                </a:lnTo>
                <a:lnTo>
                  <a:pt x="2451" y="2451"/>
                </a:lnTo>
                <a:lnTo>
                  <a:pt x="3568" y="1333"/>
                </a:lnTo>
                <a:lnTo>
                  <a:pt x="5003" y="520"/>
                </a:lnTo>
                <a:lnTo>
                  <a:pt x="6616" y="177"/>
                </a:lnTo>
                <a:lnTo>
                  <a:pt x="7175" y="63"/>
                </a:lnTo>
                <a:lnTo>
                  <a:pt x="7772" y="0"/>
                </a:lnTo>
                <a:lnTo>
                  <a:pt x="8369" y="0"/>
                </a:lnTo>
                <a:lnTo>
                  <a:pt x="14643" y="0"/>
                </a:lnTo>
                <a:lnTo>
                  <a:pt x="121094" y="0"/>
                </a:lnTo>
                <a:lnTo>
                  <a:pt x="127393" y="0"/>
                </a:lnTo>
                <a:lnTo>
                  <a:pt x="127977" y="0"/>
                </a:lnTo>
                <a:lnTo>
                  <a:pt x="128562" y="63"/>
                </a:lnTo>
                <a:lnTo>
                  <a:pt x="129120" y="177"/>
                </a:lnTo>
                <a:lnTo>
                  <a:pt x="132918" y="977"/>
                </a:lnTo>
                <a:lnTo>
                  <a:pt x="135762" y="4343"/>
                </a:lnTo>
                <a:lnTo>
                  <a:pt x="135762" y="8369"/>
                </a:lnTo>
                <a:lnTo>
                  <a:pt x="135762" y="10680"/>
                </a:lnTo>
                <a:lnTo>
                  <a:pt x="134823" y="12776"/>
                </a:lnTo>
                <a:lnTo>
                  <a:pt x="133311" y="14287"/>
                </a:lnTo>
                <a:close/>
              </a:path>
            </a:pathLst>
          </a:custGeom>
          <a:ln w="381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9714900" y="1859187"/>
            <a:ext cx="29845" cy="65405"/>
          </a:xfrm>
          <a:custGeom>
            <a:avLst/>
            <a:gdLst/>
            <a:ahLst/>
            <a:cxnLst/>
            <a:rect l="l" t="t" r="r" b="b"/>
            <a:pathLst>
              <a:path w="29845" h="65405">
                <a:moveTo>
                  <a:pt x="25247" y="0"/>
                </a:moveTo>
                <a:lnTo>
                  <a:pt x="0" y="30073"/>
                </a:lnTo>
                <a:lnTo>
                  <a:pt x="0" y="63614"/>
                </a:lnTo>
                <a:lnTo>
                  <a:pt x="1803" y="65417"/>
                </a:lnTo>
                <a:lnTo>
                  <a:pt x="6235" y="65417"/>
                </a:lnTo>
                <a:lnTo>
                  <a:pt x="8039" y="63614"/>
                </a:lnTo>
                <a:lnTo>
                  <a:pt x="8039" y="31216"/>
                </a:lnTo>
                <a:lnTo>
                  <a:pt x="8877" y="27228"/>
                </a:lnTo>
                <a:lnTo>
                  <a:pt x="28308" y="7416"/>
                </a:lnTo>
                <a:lnTo>
                  <a:pt x="29286" y="5079"/>
                </a:lnTo>
                <a:lnTo>
                  <a:pt x="27597" y="977"/>
                </a:lnTo>
                <a:lnTo>
                  <a:pt x="2524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9714900" y="1859187"/>
            <a:ext cx="29845" cy="65405"/>
          </a:xfrm>
          <a:custGeom>
            <a:avLst/>
            <a:gdLst/>
            <a:ahLst/>
            <a:cxnLst/>
            <a:rect l="l" t="t" r="r" b="b"/>
            <a:pathLst>
              <a:path w="29845" h="65405">
                <a:moveTo>
                  <a:pt x="23202" y="838"/>
                </a:moveTo>
                <a:lnTo>
                  <a:pt x="18694" y="2692"/>
                </a:lnTo>
                <a:lnTo>
                  <a:pt x="14630" y="5384"/>
                </a:lnTo>
                <a:lnTo>
                  <a:pt x="11137" y="8826"/>
                </a:lnTo>
                <a:lnTo>
                  <a:pt x="10960" y="8991"/>
                </a:lnTo>
                <a:lnTo>
                  <a:pt x="10833" y="9131"/>
                </a:lnTo>
                <a:lnTo>
                  <a:pt x="0" y="30073"/>
                </a:lnTo>
                <a:lnTo>
                  <a:pt x="0" y="35331"/>
                </a:lnTo>
                <a:lnTo>
                  <a:pt x="0" y="61404"/>
                </a:lnTo>
                <a:lnTo>
                  <a:pt x="0" y="63614"/>
                </a:lnTo>
                <a:lnTo>
                  <a:pt x="1803" y="65417"/>
                </a:lnTo>
                <a:lnTo>
                  <a:pt x="4025" y="65417"/>
                </a:lnTo>
                <a:lnTo>
                  <a:pt x="6235" y="65417"/>
                </a:lnTo>
                <a:lnTo>
                  <a:pt x="8039" y="63614"/>
                </a:lnTo>
                <a:lnTo>
                  <a:pt x="8039" y="61404"/>
                </a:lnTo>
                <a:lnTo>
                  <a:pt x="8039" y="50380"/>
                </a:lnTo>
                <a:lnTo>
                  <a:pt x="8039" y="35331"/>
                </a:lnTo>
                <a:lnTo>
                  <a:pt x="8039" y="31216"/>
                </a:lnTo>
                <a:lnTo>
                  <a:pt x="8877" y="27228"/>
                </a:lnTo>
                <a:lnTo>
                  <a:pt x="16586" y="14731"/>
                </a:lnTo>
                <a:lnTo>
                  <a:pt x="16713" y="14604"/>
                </a:lnTo>
                <a:lnTo>
                  <a:pt x="18567" y="12776"/>
                </a:lnTo>
                <a:lnTo>
                  <a:pt x="26250" y="8267"/>
                </a:lnTo>
                <a:lnTo>
                  <a:pt x="28308" y="7416"/>
                </a:lnTo>
                <a:lnTo>
                  <a:pt x="29286" y="5079"/>
                </a:lnTo>
                <a:lnTo>
                  <a:pt x="28447" y="3022"/>
                </a:lnTo>
                <a:lnTo>
                  <a:pt x="27597" y="977"/>
                </a:lnTo>
                <a:lnTo>
                  <a:pt x="25247" y="0"/>
                </a:lnTo>
                <a:lnTo>
                  <a:pt x="23202" y="838"/>
                </a:lnTo>
                <a:close/>
              </a:path>
            </a:pathLst>
          </a:custGeom>
          <a:ln w="381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2734200" y="3720184"/>
            <a:ext cx="3282315" cy="0"/>
          </a:xfrm>
          <a:custGeom>
            <a:avLst/>
            <a:gdLst/>
            <a:ahLst/>
            <a:cxnLst/>
            <a:rect l="l" t="t" r="r" b="b"/>
            <a:pathLst>
              <a:path w="3282315" h="0">
                <a:moveTo>
                  <a:pt x="0" y="0"/>
                </a:moveTo>
                <a:lnTo>
                  <a:pt x="3282302" y="0"/>
                </a:lnTo>
              </a:path>
            </a:pathLst>
          </a:custGeom>
          <a:ln w="6350">
            <a:solidFill>
              <a:srgbClr val="F6AF5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2734200" y="4179182"/>
            <a:ext cx="3282315" cy="0"/>
          </a:xfrm>
          <a:custGeom>
            <a:avLst/>
            <a:gdLst/>
            <a:ahLst/>
            <a:cxnLst/>
            <a:rect l="l" t="t" r="r" b="b"/>
            <a:pathLst>
              <a:path w="3282315" h="0">
                <a:moveTo>
                  <a:pt x="0" y="0"/>
                </a:moveTo>
                <a:lnTo>
                  <a:pt x="3282302" y="0"/>
                </a:lnTo>
              </a:path>
            </a:pathLst>
          </a:custGeom>
          <a:ln w="6350">
            <a:solidFill>
              <a:srgbClr val="F6AF5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2734200" y="5277180"/>
            <a:ext cx="3282315" cy="0"/>
          </a:xfrm>
          <a:custGeom>
            <a:avLst/>
            <a:gdLst/>
            <a:ahLst/>
            <a:cxnLst/>
            <a:rect l="l" t="t" r="r" b="b"/>
            <a:pathLst>
              <a:path w="3282315" h="0">
                <a:moveTo>
                  <a:pt x="0" y="0"/>
                </a:moveTo>
                <a:lnTo>
                  <a:pt x="3282302" y="0"/>
                </a:lnTo>
              </a:path>
            </a:pathLst>
          </a:custGeom>
          <a:ln w="6350">
            <a:solidFill>
              <a:srgbClr val="F6AF5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6487859" y="3720184"/>
            <a:ext cx="3282315" cy="0"/>
          </a:xfrm>
          <a:custGeom>
            <a:avLst/>
            <a:gdLst/>
            <a:ahLst/>
            <a:cxnLst/>
            <a:rect l="l" t="t" r="r" b="b"/>
            <a:pathLst>
              <a:path w="3282315" h="0">
                <a:moveTo>
                  <a:pt x="0" y="0"/>
                </a:moveTo>
                <a:lnTo>
                  <a:pt x="3282302" y="0"/>
                </a:lnTo>
              </a:path>
            </a:pathLst>
          </a:custGeom>
          <a:ln w="6350">
            <a:solidFill>
              <a:srgbClr val="77AFB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6487859" y="4179182"/>
            <a:ext cx="3282315" cy="0"/>
          </a:xfrm>
          <a:custGeom>
            <a:avLst/>
            <a:gdLst/>
            <a:ahLst/>
            <a:cxnLst/>
            <a:rect l="l" t="t" r="r" b="b"/>
            <a:pathLst>
              <a:path w="3282315" h="0">
                <a:moveTo>
                  <a:pt x="0" y="0"/>
                </a:moveTo>
                <a:lnTo>
                  <a:pt x="3282302" y="0"/>
                </a:lnTo>
              </a:path>
            </a:pathLst>
          </a:custGeom>
          <a:ln w="6350">
            <a:solidFill>
              <a:srgbClr val="77AFB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6487859" y="5277180"/>
            <a:ext cx="3282315" cy="0"/>
          </a:xfrm>
          <a:custGeom>
            <a:avLst/>
            <a:gdLst/>
            <a:ahLst/>
            <a:cxnLst/>
            <a:rect l="l" t="t" r="r" b="b"/>
            <a:pathLst>
              <a:path w="3282315" h="0">
                <a:moveTo>
                  <a:pt x="0" y="0"/>
                </a:moveTo>
                <a:lnTo>
                  <a:pt x="3282302" y="0"/>
                </a:lnTo>
              </a:path>
            </a:pathLst>
          </a:custGeom>
          <a:ln w="6350">
            <a:solidFill>
              <a:srgbClr val="77AFB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 txBox="1"/>
          <p:nvPr/>
        </p:nvSpPr>
        <p:spPr>
          <a:xfrm>
            <a:off x="2748499" y="2209752"/>
            <a:ext cx="2814320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 spc="-15" b="1">
                <a:solidFill>
                  <a:srgbClr val="F18B00"/>
                </a:solidFill>
                <a:latin typeface="나눔스퀘어 네오 Bold"/>
                <a:cs typeface="나눔스퀘어 네오 Bold"/>
              </a:rPr>
              <a:t>•</a:t>
            </a:r>
            <a:r>
              <a:rPr dirty="0" sz="1200" spc="-65" b="1">
                <a:solidFill>
                  <a:srgbClr val="F18B00"/>
                </a:solidFill>
                <a:latin typeface="나눔스퀘어 네오 Bold"/>
                <a:cs typeface="나눔스퀘어 네오 Bold"/>
              </a:rPr>
              <a:t> </a:t>
            </a:r>
            <a:r>
              <a:rPr dirty="0" sz="1200" spc="-25" b="1">
                <a:latin typeface="나눔스퀘어 네오 Bold"/>
                <a:cs typeface="나눔스퀘어 네오 Bold"/>
              </a:rPr>
              <a:t>돌</a:t>
            </a:r>
            <a:r>
              <a:rPr dirty="0" sz="1200" spc="-65" b="1">
                <a:latin typeface="나눔스퀘어 네오 Bold"/>
                <a:cs typeface="나눔스퀘어 네오 Bold"/>
              </a:rPr>
              <a:t> </a:t>
            </a:r>
            <a:r>
              <a:rPr dirty="0" sz="1200" spc="-25" b="1">
                <a:latin typeface="나눔스퀘어 네오 Bold"/>
                <a:cs typeface="나눔스퀘어 네오 Bold"/>
              </a:rPr>
              <a:t>등</a:t>
            </a:r>
            <a:r>
              <a:rPr dirty="0" sz="1200" spc="-65" b="1">
                <a:latin typeface="나눔스퀘어 네오 Bold"/>
                <a:cs typeface="나눔스퀘어 네오 Bold"/>
              </a:rPr>
              <a:t> </a:t>
            </a:r>
            <a:r>
              <a:rPr dirty="0" sz="1200" spc="-55" b="1">
                <a:latin typeface="나눔스퀘어 네오 Bold"/>
                <a:cs typeface="나눔스퀘어 네오 Bold"/>
              </a:rPr>
              <a:t>비산</a:t>
            </a:r>
            <a:r>
              <a:rPr dirty="0" sz="1200" spc="-25" b="1">
                <a:latin typeface="나눔스퀘어 네오 Bold"/>
                <a:cs typeface="나눔스퀘어 네오 Bold"/>
              </a:rPr>
              <a:t>에</a:t>
            </a:r>
            <a:r>
              <a:rPr dirty="0" sz="1200" spc="-65" b="1">
                <a:latin typeface="나눔스퀘어 네오 Bold"/>
                <a:cs typeface="나눔스퀘어 네오 Bold"/>
              </a:rPr>
              <a:t> </a:t>
            </a:r>
            <a:r>
              <a:rPr dirty="0" sz="1200" spc="-55" b="1">
                <a:latin typeface="나눔스퀘어 네오 Bold"/>
                <a:cs typeface="나눔스퀘어 네오 Bold"/>
              </a:rPr>
              <a:t>의</a:t>
            </a:r>
            <a:r>
              <a:rPr dirty="0" sz="1200" spc="-25" b="1">
                <a:latin typeface="나눔스퀘어 네오 Bold"/>
                <a:cs typeface="나눔스퀘어 네오 Bold"/>
              </a:rPr>
              <a:t>해</a:t>
            </a:r>
            <a:r>
              <a:rPr dirty="0" sz="1200" spc="-65" b="1">
                <a:latin typeface="나눔스퀘어 네오 Bold"/>
                <a:cs typeface="나눔스퀘어 네오 Bold"/>
              </a:rPr>
              <a:t> </a:t>
            </a:r>
            <a:r>
              <a:rPr dirty="0" sz="1200" spc="-55" b="1">
                <a:latin typeface="나눔스퀘어 네오 Bold"/>
                <a:cs typeface="나눔스퀘어 네오 Bold"/>
              </a:rPr>
              <a:t>신</a:t>
            </a:r>
            <a:r>
              <a:rPr dirty="0" sz="1200" spc="-25" b="1">
                <a:latin typeface="나눔스퀘어 네오 Bold"/>
                <a:cs typeface="나눔스퀘어 네오 Bold"/>
              </a:rPr>
              <a:t>체</a:t>
            </a:r>
            <a:r>
              <a:rPr dirty="0" sz="1200" spc="-65" b="1">
                <a:latin typeface="나눔스퀘어 네오 Bold"/>
                <a:cs typeface="나눔스퀘어 네오 Bold"/>
              </a:rPr>
              <a:t> </a:t>
            </a:r>
            <a:r>
              <a:rPr dirty="0" sz="1200" spc="-50" b="1">
                <a:latin typeface="나눔스퀘어 네오 Bold"/>
                <a:cs typeface="나눔스퀘어 네오 Bold"/>
              </a:rPr>
              <a:t>상해(자</a:t>
            </a:r>
            <a:r>
              <a:rPr dirty="0" sz="1200" spc="-25" b="1">
                <a:latin typeface="나눔스퀘어 네오 Bold"/>
                <a:cs typeface="나눔스퀘어 네오 Bold"/>
              </a:rPr>
              <a:t>상</a:t>
            </a:r>
            <a:r>
              <a:rPr dirty="0" sz="1200" spc="-65" b="1">
                <a:latin typeface="나눔스퀘어 네오 Bold"/>
                <a:cs typeface="나눔스퀘어 네오 Bold"/>
              </a:rPr>
              <a:t> </a:t>
            </a:r>
            <a:r>
              <a:rPr dirty="0" sz="1200" spc="-55" b="1">
                <a:latin typeface="나눔스퀘어 네오 Bold"/>
                <a:cs typeface="나눔스퀘어 네오 Bold"/>
              </a:rPr>
              <a:t>또</a:t>
            </a:r>
            <a:r>
              <a:rPr dirty="0" sz="1200" spc="-25" b="1">
                <a:latin typeface="나눔스퀘어 네오 Bold"/>
                <a:cs typeface="나눔스퀘어 네오 Bold"/>
              </a:rPr>
              <a:t>는</a:t>
            </a:r>
            <a:r>
              <a:rPr dirty="0" sz="1200" spc="-65" b="1">
                <a:latin typeface="나눔스퀘어 네오 Bold"/>
                <a:cs typeface="나눔스퀘어 네오 Bold"/>
              </a:rPr>
              <a:t> </a:t>
            </a:r>
            <a:r>
              <a:rPr dirty="0" sz="1200" spc="-50" b="1">
                <a:latin typeface="나눔스퀘어 네오 Bold"/>
                <a:cs typeface="나눔스퀘어 네오 Bold"/>
              </a:rPr>
              <a:t>골절)</a:t>
            </a:r>
            <a:endParaRPr sz="1200">
              <a:latin typeface="나눔스퀘어 네오 Bold"/>
              <a:cs typeface="나눔스퀘어 네오 Bold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2748499" y="3809952"/>
            <a:ext cx="2611120" cy="635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 spc="-15" b="1">
                <a:solidFill>
                  <a:srgbClr val="F18B00"/>
                </a:solidFill>
                <a:latin typeface="나눔스퀘어 네오 Bold"/>
                <a:cs typeface="나눔스퀘어 네오 Bold"/>
              </a:rPr>
              <a:t>•</a:t>
            </a:r>
            <a:r>
              <a:rPr dirty="0" sz="1200" spc="-65" b="1">
                <a:solidFill>
                  <a:srgbClr val="F18B00"/>
                </a:solidFill>
                <a:latin typeface="나눔스퀘어 네오 Bold"/>
                <a:cs typeface="나눔스퀘어 네오 Bold"/>
              </a:rPr>
              <a:t> </a:t>
            </a:r>
            <a:r>
              <a:rPr dirty="0" sz="1200" spc="-55" b="1">
                <a:latin typeface="나눔스퀘어 네오 Bold"/>
                <a:cs typeface="나눔스퀘어 네오 Bold"/>
              </a:rPr>
              <a:t>경사지에</a:t>
            </a:r>
            <a:r>
              <a:rPr dirty="0" sz="1200" spc="-25" b="1">
                <a:latin typeface="나눔스퀘어 네오 Bold"/>
                <a:cs typeface="나눔스퀘어 네오 Bold"/>
              </a:rPr>
              <a:t>서</a:t>
            </a:r>
            <a:r>
              <a:rPr dirty="0" sz="1200" spc="-65" b="1">
                <a:latin typeface="나눔스퀘어 네오 Bold"/>
                <a:cs typeface="나눔스퀘어 네오 Bold"/>
              </a:rPr>
              <a:t> </a:t>
            </a:r>
            <a:r>
              <a:rPr dirty="0" sz="1200" spc="-55" b="1">
                <a:latin typeface="나눔스퀘어 네오 Bold"/>
                <a:cs typeface="나눔스퀘어 네오 Bold"/>
              </a:rPr>
              <a:t>예초</a:t>
            </a:r>
            <a:r>
              <a:rPr dirty="0" sz="1200" spc="-25" b="1">
                <a:latin typeface="나눔스퀘어 네오 Bold"/>
                <a:cs typeface="나눔스퀘어 네오 Bold"/>
              </a:rPr>
              <a:t>기</a:t>
            </a:r>
            <a:r>
              <a:rPr dirty="0" sz="1200" spc="-65" b="1">
                <a:latin typeface="나눔스퀘어 네오 Bold"/>
                <a:cs typeface="나눔스퀘어 네오 Bold"/>
              </a:rPr>
              <a:t> </a:t>
            </a:r>
            <a:r>
              <a:rPr dirty="0" sz="1200" spc="-55" b="1">
                <a:latin typeface="나눔스퀘어 네오 Bold"/>
                <a:cs typeface="나눔스퀘어 네오 Bold"/>
              </a:rPr>
              <a:t>작업</a:t>
            </a:r>
            <a:endParaRPr sz="1200">
              <a:latin typeface="나눔스퀘어 네오 Bold"/>
              <a:cs typeface="나눔스퀘어 네오 Bold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780"/>
              </a:spcBef>
            </a:pPr>
            <a:r>
              <a:rPr dirty="0" sz="1200" spc="-15" b="1">
                <a:solidFill>
                  <a:srgbClr val="F18B00"/>
                </a:solidFill>
                <a:latin typeface="나눔스퀘어 네오 Bold"/>
                <a:cs typeface="나눔스퀘어 네오 Bold"/>
              </a:rPr>
              <a:t>•</a:t>
            </a:r>
            <a:r>
              <a:rPr dirty="0" sz="1200" spc="-65" b="1">
                <a:solidFill>
                  <a:srgbClr val="F18B00"/>
                </a:solidFill>
                <a:latin typeface="나눔스퀘어 네오 Bold"/>
                <a:cs typeface="나눔스퀘어 네오 Bold"/>
              </a:rPr>
              <a:t> </a:t>
            </a:r>
            <a:r>
              <a:rPr dirty="0" sz="1200" spc="-55" b="1">
                <a:latin typeface="나눔스퀘어 네오 Bold"/>
                <a:cs typeface="나눔스퀘어 네오 Bold"/>
              </a:rPr>
              <a:t>예초</a:t>
            </a:r>
            <a:r>
              <a:rPr dirty="0" sz="1200" spc="-25" b="1">
                <a:latin typeface="나눔스퀘어 네오 Bold"/>
                <a:cs typeface="나눔스퀘어 네오 Bold"/>
              </a:rPr>
              <a:t>기</a:t>
            </a:r>
            <a:r>
              <a:rPr dirty="0" sz="1200" spc="-65" b="1">
                <a:latin typeface="나눔스퀘어 네오 Bold"/>
                <a:cs typeface="나눔스퀘어 네오 Bold"/>
              </a:rPr>
              <a:t> </a:t>
            </a:r>
            <a:r>
              <a:rPr dirty="0" sz="1200" spc="-55" b="1">
                <a:latin typeface="나눔스퀘어 네오 Bold"/>
                <a:cs typeface="나눔스퀘어 네오 Bold"/>
              </a:rPr>
              <a:t>작업방</a:t>
            </a:r>
            <a:r>
              <a:rPr dirty="0" sz="1200" spc="-25" b="1">
                <a:latin typeface="나눔스퀘어 네오 Bold"/>
                <a:cs typeface="나눔스퀘어 네오 Bold"/>
              </a:rPr>
              <a:t>향</a:t>
            </a:r>
            <a:r>
              <a:rPr dirty="0" sz="1200" spc="-65" b="1">
                <a:latin typeface="나눔스퀘어 네오 Bold"/>
                <a:cs typeface="나눔스퀘어 네오 Bold"/>
              </a:rPr>
              <a:t> </a:t>
            </a:r>
            <a:r>
              <a:rPr dirty="0" sz="1200" spc="-55" b="1">
                <a:latin typeface="나눔스퀘어 네오 Bold"/>
                <a:cs typeface="나눔스퀘어 네오 Bold"/>
              </a:rPr>
              <a:t>미숙</a:t>
            </a:r>
            <a:r>
              <a:rPr dirty="0" sz="1200" spc="-25" b="1">
                <a:latin typeface="나눔스퀘어 네오 Bold"/>
                <a:cs typeface="나눔스퀘어 네오 Bold"/>
              </a:rPr>
              <a:t>지</a:t>
            </a:r>
            <a:r>
              <a:rPr dirty="0" sz="1200" spc="-65" b="1">
                <a:latin typeface="나눔스퀘어 네오 Bold"/>
                <a:cs typeface="나눔스퀘어 네오 Bold"/>
              </a:rPr>
              <a:t> </a:t>
            </a:r>
            <a:r>
              <a:rPr dirty="0" sz="1200" spc="-50" b="1">
                <a:latin typeface="나눔스퀘어 네오 Bold"/>
                <a:cs typeface="나눔스퀘어 네오 Bold"/>
              </a:rPr>
              <a:t>(예초</a:t>
            </a:r>
            <a:r>
              <a:rPr dirty="0" sz="1200" spc="-25" b="1">
                <a:latin typeface="나눔스퀘어 네오 Bold"/>
                <a:cs typeface="나눔스퀘어 네오 Bold"/>
              </a:rPr>
              <a:t>기</a:t>
            </a:r>
            <a:r>
              <a:rPr dirty="0" sz="1200" spc="-65" b="1">
                <a:latin typeface="나눔스퀘어 네오 Bold"/>
                <a:cs typeface="나눔스퀘어 네오 Bold"/>
              </a:rPr>
              <a:t> </a:t>
            </a:r>
            <a:r>
              <a:rPr dirty="0" sz="1200" spc="-25" b="1">
                <a:latin typeface="나눔스퀘어 네오 Bold"/>
                <a:cs typeface="나눔스퀘어 네오 Bold"/>
              </a:rPr>
              <a:t>튐</a:t>
            </a:r>
            <a:r>
              <a:rPr dirty="0" sz="1200" spc="-65" b="1">
                <a:latin typeface="나눔스퀘어 네오 Bold"/>
                <a:cs typeface="나눔스퀘어 네오 Bold"/>
              </a:rPr>
              <a:t> </a:t>
            </a:r>
            <a:r>
              <a:rPr dirty="0" sz="1200" spc="-50" b="1">
                <a:latin typeface="나눔스퀘어 네오 Bold"/>
                <a:cs typeface="나눔스퀘어 네오 Bold"/>
              </a:rPr>
              <a:t>현상)</a:t>
            </a:r>
            <a:endParaRPr sz="1200">
              <a:latin typeface="나눔스퀘어 네오 Bold"/>
              <a:cs typeface="나눔스퀘어 네오 Bold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2748499" y="5410152"/>
            <a:ext cx="1949450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 spc="-15" b="1">
                <a:solidFill>
                  <a:srgbClr val="F18B00"/>
                </a:solidFill>
                <a:latin typeface="나눔스퀘어 네오 Bold"/>
                <a:cs typeface="나눔스퀘어 네오 Bold"/>
              </a:rPr>
              <a:t>•</a:t>
            </a:r>
            <a:r>
              <a:rPr dirty="0" sz="1200" spc="-65" b="1">
                <a:solidFill>
                  <a:srgbClr val="F18B00"/>
                </a:solidFill>
                <a:latin typeface="나눔스퀘어 네오 Bold"/>
                <a:cs typeface="나눔스퀘어 네오 Bold"/>
              </a:rPr>
              <a:t> </a:t>
            </a:r>
            <a:r>
              <a:rPr dirty="0" sz="1200" spc="-55" b="1">
                <a:latin typeface="나눔스퀘어 네오 Bold"/>
                <a:cs typeface="나눔스퀘어 네오 Bold"/>
              </a:rPr>
              <a:t>파손</a:t>
            </a:r>
            <a:r>
              <a:rPr dirty="0" sz="1200" spc="-25" b="1">
                <a:latin typeface="나눔스퀘어 네오 Bold"/>
                <a:cs typeface="나눔스퀘어 네오 Bold"/>
              </a:rPr>
              <a:t>된</a:t>
            </a:r>
            <a:r>
              <a:rPr dirty="0" sz="1200" spc="-65" b="1">
                <a:latin typeface="나눔스퀘어 네오 Bold"/>
                <a:cs typeface="나눔스퀘어 네오 Bold"/>
              </a:rPr>
              <a:t> </a:t>
            </a:r>
            <a:r>
              <a:rPr dirty="0" sz="1200" spc="-55" b="1">
                <a:latin typeface="나눔스퀘어 네오 Bold"/>
                <a:cs typeface="나눔스퀘어 네오 Bold"/>
              </a:rPr>
              <a:t>예초</a:t>
            </a:r>
            <a:r>
              <a:rPr dirty="0" sz="1200" spc="-25" b="1">
                <a:latin typeface="나눔스퀘어 네오 Bold"/>
                <a:cs typeface="나눔스퀘어 네오 Bold"/>
              </a:rPr>
              <a:t>기</a:t>
            </a:r>
            <a:r>
              <a:rPr dirty="0" sz="1200" spc="-65" b="1">
                <a:latin typeface="나눔스퀘어 네오 Bold"/>
                <a:cs typeface="나눔스퀘어 네오 Bold"/>
              </a:rPr>
              <a:t> </a:t>
            </a:r>
            <a:r>
              <a:rPr dirty="0" sz="1200" spc="-55" b="1">
                <a:latin typeface="나눔스퀘어 네오 Bold"/>
                <a:cs typeface="나눔스퀘어 네오 Bold"/>
              </a:rPr>
              <a:t>날</a:t>
            </a:r>
            <a:r>
              <a:rPr dirty="0" sz="1200" spc="-25" b="1">
                <a:latin typeface="나눔스퀘어 네오 Bold"/>
                <a:cs typeface="나눔스퀘어 네오 Bold"/>
              </a:rPr>
              <a:t>에</a:t>
            </a:r>
            <a:r>
              <a:rPr dirty="0" sz="1200" spc="-65" b="1">
                <a:latin typeface="나눔스퀘어 네오 Bold"/>
                <a:cs typeface="나눔스퀘어 네오 Bold"/>
              </a:rPr>
              <a:t> </a:t>
            </a:r>
            <a:r>
              <a:rPr dirty="0" sz="1200" spc="-55" b="1">
                <a:latin typeface="나눔스퀘어 네오 Bold"/>
                <a:cs typeface="나눔스퀘어 네오 Bold"/>
              </a:rPr>
              <a:t>맞음</a:t>
            </a:r>
            <a:r>
              <a:rPr dirty="0" sz="1200" spc="-10" b="1">
                <a:latin typeface="나눔스퀘어 네오 Bold"/>
                <a:cs typeface="나눔스퀘어 네오 Bold"/>
              </a:rPr>
              <a:t>,</a:t>
            </a:r>
            <a:r>
              <a:rPr dirty="0" sz="1200" spc="-65" b="1">
                <a:latin typeface="나눔스퀘어 네오 Bold"/>
                <a:cs typeface="나눔스퀘어 네오 Bold"/>
              </a:rPr>
              <a:t> </a:t>
            </a:r>
            <a:r>
              <a:rPr dirty="0" sz="1200" spc="-55" b="1">
                <a:latin typeface="나눔스퀘어 네오 Bold"/>
                <a:cs typeface="나눔스퀘어 네오 Bold"/>
              </a:rPr>
              <a:t>베임</a:t>
            </a:r>
            <a:endParaRPr sz="1200">
              <a:latin typeface="나눔스퀘어 네오 Bold"/>
              <a:cs typeface="나눔스퀘어 네오 Bold"/>
            </a:endParaRPr>
          </a:p>
        </p:txBody>
      </p:sp>
      <p:sp>
        <p:nvSpPr>
          <p:cNvPr id="41" name="object 41"/>
          <p:cNvSpPr txBox="1">
            <a:spLocks noGrp="1"/>
          </p:cNvSpPr>
          <p:nvPr>
            <p:ph idx="3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5">
                <a:solidFill>
                  <a:srgbClr val="0092A1"/>
                </a:solidFill>
              </a:rPr>
              <a:t>•</a:t>
            </a:r>
            <a:r>
              <a:rPr dirty="0" spc="-65">
                <a:solidFill>
                  <a:srgbClr val="0092A1"/>
                </a:solidFill>
              </a:rPr>
              <a:t> </a:t>
            </a:r>
            <a:r>
              <a:rPr dirty="0" spc="-55"/>
              <a:t>예초</a:t>
            </a:r>
            <a:r>
              <a:rPr dirty="0" spc="-25"/>
              <a:t>기</a:t>
            </a:r>
            <a:r>
              <a:rPr dirty="0" spc="-65"/>
              <a:t> </a:t>
            </a:r>
            <a:r>
              <a:rPr dirty="0" spc="-55"/>
              <a:t>날</a:t>
            </a:r>
            <a:r>
              <a:rPr dirty="0" spc="-25"/>
              <a:t>을</a:t>
            </a:r>
            <a:r>
              <a:rPr dirty="0" spc="-65"/>
              <a:t> </a:t>
            </a:r>
            <a:r>
              <a:rPr dirty="0" spc="-55"/>
              <a:t>무릎높</a:t>
            </a:r>
            <a:r>
              <a:rPr dirty="0" spc="-25"/>
              <a:t>이</a:t>
            </a:r>
            <a:r>
              <a:rPr dirty="0" spc="-65"/>
              <a:t> </a:t>
            </a:r>
            <a:r>
              <a:rPr dirty="0" spc="-55"/>
              <a:t>이상으</a:t>
            </a:r>
            <a:r>
              <a:rPr dirty="0" spc="-25"/>
              <a:t>로</a:t>
            </a:r>
            <a:r>
              <a:rPr dirty="0" spc="-65"/>
              <a:t> </a:t>
            </a:r>
            <a:r>
              <a:rPr dirty="0" spc="-55"/>
              <a:t>들</a:t>
            </a:r>
            <a:r>
              <a:rPr dirty="0" spc="-25"/>
              <a:t>어</a:t>
            </a:r>
            <a:r>
              <a:rPr dirty="0" spc="-65"/>
              <a:t> </a:t>
            </a:r>
            <a:r>
              <a:rPr dirty="0" spc="-55"/>
              <a:t>올리</a:t>
            </a:r>
            <a:r>
              <a:rPr dirty="0" spc="-25"/>
              <a:t>지</a:t>
            </a:r>
            <a:r>
              <a:rPr dirty="0" spc="-65"/>
              <a:t> </a:t>
            </a:r>
            <a:r>
              <a:rPr dirty="0" spc="-55"/>
              <a:t>않기</a:t>
            </a:r>
          </a:p>
          <a:p>
            <a:pPr>
              <a:lnSpc>
                <a:spcPct val="100000"/>
              </a:lnSpc>
              <a:spcBef>
                <a:spcPts val="17"/>
              </a:spcBef>
            </a:pPr>
            <a:endParaRPr sz="1550">
              <a:latin typeface="Times New Roman"/>
              <a:cs typeface="Times New Roman"/>
            </a:endParaRPr>
          </a:p>
          <a:p>
            <a:pPr marL="116205" marR="35560" indent="-104139">
              <a:lnSpc>
                <a:spcPct val="125000"/>
              </a:lnSpc>
            </a:pPr>
            <a:r>
              <a:rPr dirty="0" spc="-15">
                <a:solidFill>
                  <a:srgbClr val="0092A1"/>
                </a:solidFill>
              </a:rPr>
              <a:t>•</a:t>
            </a:r>
            <a:r>
              <a:rPr dirty="0" spc="-65">
                <a:solidFill>
                  <a:srgbClr val="0092A1"/>
                </a:solidFill>
              </a:rPr>
              <a:t> </a:t>
            </a:r>
            <a:r>
              <a:rPr dirty="0" spc="-55"/>
              <a:t>예초</a:t>
            </a:r>
            <a:r>
              <a:rPr dirty="0" spc="-25"/>
              <a:t>기</a:t>
            </a:r>
            <a:r>
              <a:rPr dirty="0" spc="-65"/>
              <a:t> </a:t>
            </a:r>
            <a:r>
              <a:rPr dirty="0" spc="-55"/>
              <a:t>날</a:t>
            </a:r>
            <a:r>
              <a:rPr dirty="0" spc="-25"/>
              <a:t>이</a:t>
            </a:r>
            <a:r>
              <a:rPr dirty="0" spc="-65"/>
              <a:t> </a:t>
            </a:r>
            <a:r>
              <a:rPr dirty="0" spc="-25"/>
              <a:t>돌</a:t>
            </a:r>
            <a:r>
              <a:rPr dirty="0" spc="-65"/>
              <a:t> </a:t>
            </a:r>
            <a:r>
              <a:rPr dirty="0" spc="-55"/>
              <a:t>또</a:t>
            </a:r>
            <a:r>
              <a:rPr dirty="0" spc="-25"/>
              <a:t>는</a:t>
            </a:r>
            <a:r>
              <a:rPr dirty="0" spc="-65"/>
              <a:t> </a:t>
            </a:r>
            <a:r>
              <a:rPr dirty="0" spc="-55"/>
              <a:t>굵</a:t>
            </a:r>
            <a:r>
              <a:rPr dirty="0" spc="-25"/>
              <a:t>은</a:t>
            </a:r>
            <a:r>
              <a:rPr dirty="0" spc="-65"/>
              <a:t> </a:t>
            </a:r>
            <a:r>
              <a:rPr dirty="0" spc="-55"/>
              <a:t>나</a:t>
            </a:r>
            <a:r>
              <a:rPr dirty="0" spc="-25"/>
              <a:t>무</a:t>
            </a:r>
            <a:r>
              <a:rPr dirty="0" spc="-65"/>
              <a:t> </a:t>
            </a:r>
            <a:r>
              <a:rPr dirty="0" spc="-25"/>
              <a:t>등</a:t>
            </a:r>
            <a:r>
              <a:rPr dirty="0" spc="-65"/>
              <a:t> </a:t>
            </a:r>
            <a:r>
              <a:rPr dirty="0" spc="-55"/>
              <a:t>방해물</a:t>
            </a:r>
            <a:r>
              <a:rPr dirty="0" spc="-25"/>
              <a:t>에</a:t>
            </a:r>
            <a:r>
              <a:rPr dirty="0" spc="-65"/>
              <a:t> </a:t>
            </a:r>
            <a:r>
              <a:rPr dirty="0" spc="-55"/>
              <a:t>부딪히지</a:t>
            </a:r>
            <a:r>
              <a:rPr dirty="0" spc="-50"/>
              <a:t> 않도</a:t>
            </a:r>
            <a:r>
              <a:rPr dirty="0" spc="-25"/>
              <a:t>록</a:t>
            </a:r>
            <a:r>
              <a:rPr dirty="0" spc="-65"/>
              <a:t> </a:t>
            </a:r>
            <a:r>
              <a:rPr dirty="0" spc="-55"/>
              <a:t>주의</a:t>
            </a:r>
          </a:p>
          <a:p>
            <a:pPr>
              <a:lnSpc>
                <a:spcPct val="100000"/>
              </a:lnSpc>
            </a:pPr>
          </a:p>
          <a:p>
            <a:pPr marL="12700">
              <a:lnSpc>
                <a:spcPct val="100000"/>
              </a:lnSpc>
              <a:spcBef>
                <a:spcPts val="780"/>
              </a:spcBef>
            </a:pPr>
            <a:r>
              <a:rPr dirty="0" spc="-15">
                <a:solidFill>
                  <a:srgbClr val="0092A1"/>
                </a:solidFill>
              </a:rPr>
              <a:t>•</a:t>
            </a:r>
            <a:r>
              <a:rPr dirty="0" spc="-65">
                <a:solidFill>
                  <a:srgbClr val="0092A1"/>
                </a:solidFill>
              </a:rPr>
              <a:t> </a:t>
            </a:r>
            <a:r>
              <a:rPr dirty="0" spc="-55"/>
              <a:t>작</a:t>
            </a:r>
            <a:r>
              <a:rPr dirty="0" spc="-25"/>
              <a:t>업</a:t>
            </a:r>
            <a:r>
              <a:rPr dirty="0" spc="-65"/>
              <a:t> </a:t>
            </a:r>
            <a:r>
              <a:rPr dirty="0" spc="-25"/>
              <a:t>시</a:t>
            </a:r>
            <a:r>
              <a:rPr dirty="0" spc="-65"/>
              <a:t> </a:t>
            </a:r>
            <a:r>
              <a:rPr dirty="0" spc="-55"/>
              <a:t>충분</a:t>
            </a:r>
            <a:r>
              <a:rPr dirty="0" spc="-25"/>
              <a:t>한</a:t>
            </a:r>
            <a:r>
              <a:rPr dirty="0" spc="-65"/>
              <a:t> </a:t>
            </a:r>
            <a:r>
              <a:rPr dirty="0" spc="-55"/>
              <a:t>안전공간(작업반</a:t>
            </a:r>
            <a:r>
              <a:rPr dirty="0" spc="-25"/>
              <a:t>경</a:t>
            </a:r>
            <a:r>
              <a:rPr dirty="0" spc="-65"/>
              <a:t> </a:t>
            </a:r>
            <a:r>
              <a:rPr dirty="0" spc="-45"/>
              <a:t>10c</a:t>
            </a:r>
            <a:r>
              <a:rPr dirty="0" spc="-25"/>
              <a:t>m</a:t>
            </a:r>
            <a:r>
              <a:rPr dirty="0" spc="-65"/>
              <a:t> </a:t>
            </a:r>
            <a:r>
              <a:rPr dirty="0" spc="-55"/>
              <a:t>이상</a:t>
            </a:r>
            <a:r>
              <a:rPr dirty="0" spc="-10"/>
              <a:t>)</a:t>
            </a:r>
            <a:r>
              <a:rPr dirty="0" spc="-65"/>
              <a:t> </a:t>
            </a:r>
            <a:r>
              <a:rPr dirty="0" spc="-55"/>
              <a:t>확보</a:t>
            </a:r>
          </a:p>
          <a:p>
            <a:pPr>
              <a:lnSpc>
                <a:spcPct val="100000"/>
              </a:lnSpc>
            </a:pPr>
          </a:p>
          <a:p>
            <a:pPr marL="12700">
              <a:lnSpc>
                <a:spcPct val="100000"/>
              </a:lnSpc>
              <a:spcBef>
                <a:spcPts val="780"/>
              </a:spcBef>
            </a:pPr>
            <a:r>
              <a:rPr dirty="0" spc="-15">
                <a:solidFill>
                  <a:srgbClr val="0092A1"/>
                </a:solidFill>
              </a:rPr>
              <a:t>•</a:t>
            </a:r>
            <a:r>
              <a:rPr dirty="0" spc="-65">
                <a:solidFill>
                  <a:srgbClr val="0092A1"/>
                </a:solidFill>
              </a:rPr>
              <a:t> </a:t>
            </a:r>
            <a:r>
              <a:rPr dirty="0" spc="-55"/>
              <a:t>경</a:t>
            </a:r>
            <a:r>
              <a:rPr dirty="0" spc="-25"/>
              <a:t>사</a:t>
            </a:r>
            <a:r>
              <a:rPr dirty="0" spc="-65"/>
              <a:t> </a:t>
            </a:r>
            <a:r>
              <a:rPr dirty="0" spc="-55"/>
              <a:t>방향으</a:t>
            </a:r>
            <a:r>
              <a:rPr dirty="0" spc="-25"/>
              <a:t>로</a:t>
            </a:r>
            <a:r>
              <a:rPr dirty="0" spc="-65"/>
              <a:t> </a:t>
            </a:r>
            <a:r>
              <a:rPr dirty="0" spc="-55"/>
              <a:t>작</a:t>
            </a:r>
            <a:r>
              <a:rPr dirty="0" spc="-25"/>
              <a:t>업</a:t>
            </a:r>
            <a:r>
              <a:rPr dirty="0" spc="-65"/>
              <a:t> </a:t>
            </a:r>
            <a:r>
              <a:rPr dirty="0" spc="-55"/>
              <a:t>진행</a:t>
            </a:r>
            <a:r>
              <a:rPr dirty="0" spc="-10"/>
              <a:t>,</a:t>
            </a:r>
            <a:r>
              <a:rPr dirty="0" spc="-65"/>
              <a:t> </a:t>
            </a:r>
            <a:r>
              <a:rPr dirty="0" spc="-55"/>
              <a:t>급경사지에</a:t>
            </a:r>
            <a:r>
              <a:rPr dirty="0" spc="-25"/>
              <a:t>서</a:t>
            </a:r>
            <a:r>
              <a:rPr dirty="0" spc="-65"/>
              <a:t> </a:t>
            </a:r>
            <a:r>
              <a:rPr dirty="0" spc="-55"/>
              <a:t>작</a:t>
            </a:r>
            <a:r>
              <a:rPr dirty="0" spc="-25"/>
              <a:t>업</a:t>
            </a:r>
            <a:r>
              <a:rPr dirty="0" spc="-65"/>
              <a:t> </a:t>
            </a:r>
            <a:r>
              <a:rPr dirty="0" spc="-55"/>
              <a:t>금지</a:t>
            </a:r>
          </a:p>
          <a:p>
            <a:pPr>
              <a:lnSpc>
                <a:spcPct val="100000"/>
              </a:lnSpc>
              <a:spcBef>
                <a:spcPts val="17"/>
              </a:spcBef>
            </a:pPr>
            <a:endParaRPr sz="1550">
              <a:latin typeface="Times New Roman"/>
              <a:cs typeface="Times New Roman"/>
            </a:endParaRPr>
          </a:p>
          <a:p>
            <a:pPr marL="116205" marR="403860" indent="-104139">
              <a:lnSpc>
                <a:spcPct val="125000"/>
              </a:lnSpc>
            </a:pPr>
            <a:r>
              <a:rPr dirty="0" spc="-15">
                <a:solidFill>
                  <a:srgbClr val="0092A1"/>
                </a:solidFill>
              </a:rPr>
              <a:t>•</a:t>
            </a:r>
            <a:r>
              <a:rPr dirty="0" spc="-65">
                <a:solidFill>
                  <a:srgbClr val="0092A1"/>
                </a:solidFill>
              </a:rPr>
              <a:t> </a:t>
            </a:r>
            <a:r>
              <a:rPr dirty="0" spc="-55"/>
              <a:t>예초작업</a:t>
            </a:r>
            <a:r>
              <a:rPr dirty="0" spc="-25"/>
              <a:t>은</a:t>
            </a:r>
            <a:r>
              <a:rPr dirty="0" spc="-65"/>
              <a:t> </a:t>
            </a:r>
            <a:r>
              <a:rPr dirty="0" spc="-55"/>
              <a:t>오른</a:t>
            </a:r>
            <a:r>
              <a:rPr dirty="0" spc="-25"/>
              <a:t>쪽</a:t>
            </a:r>
            <a:r>
              <a:rPr dirty="0" spc="-65"/>
              <a:t> </a:t>
            </a:r>
            <a:r>
              <a:rPr dirty="0" spc="-25"/>
              <a:t>→</a:t>
            </a:r>
            <a:r>
              <a:rPr dirty="0" spc="-65"/>
              <a:t> </a:t>
            </a:r>
            <a:r>
              <a:rPr dirty="0" spc="-55"/>
              <a:t>왼</a:t>
            </a:r>
            <a:r>
              <a:rPr dirty="0" spc="-25"/>
              <a:t>쪽</a:t>
            </a:r>
            <a:r>
              <a:rPr dirty="0" spc="-65"/>
              <a:t> </a:t>
            </a:r>
            <a:r>
              <a:rPr dirty="0" spc="-55"/>
              <a:t>방향으</a:t>
            </a:r>
            <a:r>
              <a:rPr dirty="0" spc="-25"/>
              <a:t>로</a:t>
            </a:r>
            <a:r>
              <a:rPr dirty="0" spc="-65"/>
              <a:t> </a:t>
            </a:r>
            <a:r>
              <a:rPr dirty="0" spc="-55"/>
              <a:t>실시하여</a:t>
            </a:r>
            <a:r>
              <a:rPr dirty="0" spc="-50"/>
              <a:t> 킥백(K</a:t>
            </a:r>
            <a:r>
              <a:rPr dirty="0" spc="-60"/>
              <a:t>i</a:t>
            </a:r>
            <a:r>
              <a:rPr dirty="0" spc="-45"/>
              <a:t>ck-</a:t>
            </a:r>
            <a:r>
              <a:rPr dirty="0" spc="-65"/>
              <a:t>b</a:t>
            </a:r>
            <a:r>
              <a:rPr dirty="0" spc="-45"/>
              <a:t>ac</a:t>
            </a:r>
            <a:r>
              <a:rPr dirty="0" spc="-70"/>
              <a:t>k</a:t>
            </a:r>
            <a:r>
              <a:rPr dirty="0" spc="-50"/>
              <a:t>)현상</a:t>
            </a:r>
            <a:r>
              <a:rPr dirty="0" spc="-15"/>
              <a:t>*</a:t>
            </a:r>
            <a:r>
              <a:rPr dirty="0" spc="-65"/>
              <a:t> </a:t>
            </a:r>
            <a:r>
              <a:rPr dirty="0" spc="-55"/>
              <a:t>방지</a:t>
            </a:r>
          </a:p>
          <a:p>
            <a:pPr marL="202565" marR="502920" indent="-86995">
              <a:lnSpc>
                <a:spcPct val="116700"/>
              </a:lnSpc>
              <a:spcBef>
                <a:spcPts val="400"/>
              </a:spcBef>
            </a:pPr>
            <a:r>
              <a:rPr dirty="0" sz="1000" spc="-10">
                <a:solidFill>
                  <a:srgbClr val="0092A1"/>
                </a:solidFill>
              </a:rPr>
              <a:t>*</a:t>
            </a:r>
            <a:r>
              <a:rPr dirty="0" sz="1000" spc="-55">
                <a:solidFill>
                  <a:srgbClr val="0092A1"/>
                </a:solidFill>
              </a:rPr>
              <a:t> </a:t>
            </a:r>
            <a:r>
              <a:rPr dirty="0" sz="1000" spc="-45">
                <a:solidFill>
                  <a:srgbClr val="0092A1"/>
                </a:solidFill>
              </a:rPr>
              <a:t>전</a:t>
            </a:r>
            <a:r>
              <a:rPr dirty="0" sz="1000" spc="-20">
                <a:solidFill>
                  <a:srgbClr val="0092A1"/>
                </a:solidFill>
              </a:rPr>
              <a:t>동</a:t>
            </a:r>
            <a:r>
              <a:rPr dirty="0" sz="1000" spc="-55">
                <a:solidFill>
                  <a:srgbClr val="0092A1"/>
                </a:solidFill>
              </a:rPr>
              <a:t> </a:t>
            </a:r>
            <a:r>
              <a:rPr dirty="0" sz="1000" spc="-45">
                <a:solidFill>
                  <a:srgbClr val="0092A1"/>
                </a:solidFill>
              </a:rPr>
              <a:t>공</a:t>
            </a:r>
            <a:r>
              <a:rPr dirty="0" sz="1000" spc="-20">
                <a:solidFill>
                  <a:srgbClr val="0092A1"/>
                </a:solidFill>
              </a:rPr>
              <a:t>구</a:t>
            </a:r>
            <a:r>
              <a:rPr dirty="0" sz="1000" spc="-55">
                <a:solidFill>
                  <a:srgbClr val="0092A1"/>
                </a:solidFill>
              </a:rPr>
              <a:t> </a:t>
            </a:r>
            <a:r>
              <a:rPr dirty="0" sz="1000" spc="-45">
                <a:solidFill>
                  <a:srgbClr val="0092A1"/>
                </a:solidFill>
              </a:rPr>
              <a:t>작</a:t>
            </a:r>
            <a:r>
              <a:rPr dirty="0" sz="1000" spc="-20">
                <a:solidFill>
                  <a:srgbClr val="0092A1"/>
                </a:solidFill>
              </a:rPr>
              <a:t>업</a:t>
            </a:r>
            <a:r>
              <a:rPr dirty="0" sz="1000" spc="-55">
                <a:solidFill>
                  <a:srgbClr val="0092A1"/>
                </a:solidFill>
              </a:rPr>
              <a:t> </a:t>
            </a:r>
            <a:r>
              <a:rPr dirty="0" sz="1000" spc="-20">
                <a:solidFill>
                  <a:srgbClr val="0092A1"/>
                </a:solidFill>
              </a:rPr>
              <a:t>중</a:t>
            </a:r>
            <a:r>
              <a:rPr dirty="0" sz="1000" spc="-55">
                <a:solidFill>
                  <a:srgbClr val="0092A1"/>
                </a:solidFill>
              </a:rPr>
              <a:t> </a:t>
            </a:r>
            <a:r>
              <a:rPr dirty="0" sz="1000" spc="-45">
                <a:solidFill>
                  <a:srgbClr val="0092A1"/>
                </a:solidFill>
              </a:rPr>
              <a:t>작업물이</a:t>
            </a:r>
            <a:r>
              <a:rPr dirty="0" sz="1000" spc="-20">
                <a:solidFill>
                  <a:srgbClr val="0092A1"/>
                </a:solidFill>
              </a:rPr>
              <a:t>나</a:t>
            </a:r>
            <a:r>
              <a:rPr dirty="0" sz="1000" spc="-55">
                <a:solidFill>
                  <a:srgbClr val="0092A1"/>
                </a:solidFill>
              </a:rPr>
              <a:t> </a:t>
            </a:r>
            <a:r>
              <a:rPr dirty="0" sz="1000" spc="-45">
                <a:solidFill>
                  <a:srgbClr val="0092A1"/>
                </a:solidFill>
              </a:rPr>
              <a:t>공구</a:t>
            </a:r>
            <a:r>
              <a:rPr dirty="0" sz="1000" spc="-20">
                <a:solidFill>
                  <a:srgbClr val="0092A1"/>
                </a:solidFill>
              </a:rPr>
              <a:t>의</a:t>
            </a:r>
            <a:r>
              <a:rPr dirty="0" sz="1000" spc="-55">
                <a:solidFill>
                  <a:srgbClr val="0092A1"/>
                </a:solidFill>
              </a:rPr>
              <a:t> </a:t>
            </a:r>
            <a:r>
              <a:rPr dirty="0" sz="1000" spc="-45">
                <a:solidFill>
                  <a:srgbClr val="0092A1"/>
                </a:solidFill>
              </a:rPr>
              <a:t>이동부</a:t>
            </a:r>
            <a:r>
              <a:rPr dirty="0" sz="1000" spc="-20">
                <a:solidFill>
                  <a:srgbClr val="0092A1"/>
                </a:solidFill>
              </a:rPr>
              <a:t>위</a:t>
            </a:r>
            <a:r>
              <a:rPr dirty="0" sz="1000" spc="-55">
                <a:solidFill>
                  <a:srgbClr val="0092A1"/>
                </a:solidFill>
              </a:rPr>
              <a:t> </a:t>
            </a:r>
            <a:r>
              <a:rPr dirty="0" sz="1000" spc="-45">
                <a:solidFill>
                  <a:srgbClr val="0092A1"/>
                </a:solidFill>
              </a:rPr>
              <a:t>또는</a:t>
            </a:r>
            <a:r>
              <a:rPr dirty="0" sz="1000" spc="-40">
                <a:solidFill>
                  <a:srgbClr val="0092A1"/>
                </a:solidFill>
              </a:rPr>
              <a:t> 공</a:t>
            </a:r>
            <a:r>
              <a:rPr dirty="0" sz="1000" spc="-20">
                <a:solidFill>
                  <a:srgbClr val="0092A1"/>
                </a:solidFill>
              </a:rPr>
              <a:t>구</a:t>
            </a:r>
            <a:r>
              <a:rPr dirty="0" sz="1000" spc="-55">
                <a:solidFill>
                  <a:srgbClr val="0092A1"/>
                </a:solidFill>
              </a:rPr>
              <a:t> </a:t>
            </a:r>
            <a:r>
              <a:rPr dirty="0" sz="1000" spc="-45">
                <a:solidFill>
                  <a:srgbClr val="0092A1"/>
                </a:solidFill>
              </a:rPr>
              <a:t>자체</a:t>
            </a:r>
            <a:r>
              <a:rPr dirty="0" sz="1000" spc="-20">
                <a:solidFill>
                  <a:srgbClr val="0092A1"/>
                </a:solidFill>
              </a:rPr>
              <a:t>가</a:t>
            </a:r>
            <a:r>
              <a:rPr dirty="0" sz="1000" spc="-55">
                <a:solidFill>
                  <a:srgbClr val="0092A1"/>
                </a:solidFill>
              </a:rPr>
              <a:t> </a:t>
            </a:r>
            <a:r>
              <a:rPr dirty="0" sz="1000" spc="-45">
                <a:solidFill>
                  <a:srgbClr val="0092A1"/>
                </a:solidFill>
              </a:rPr>
              <a:t>튀어오르</a:t>
            </a:r>
            <a:r>
              <a:rPr dirty="0" sz="1000" spc="-20">
                <a:solidFill>
                  <a:srgbClr val="0092A1"/>
                </a:solidFill>
              </a:rPr>
              <a:t>는</a:t>
            </a:r>
            <a:r>
              <a:rPr dirty="0" sz="1000" spc="-55">
                <a:solidFill>
                  <a:srgbClr val="0092A1"/>
                </a:solidFill>
              </a:rPr>
              <a:t> </a:t>
            </a:r>
            <a:r>
              <a:rPr dirty="0" sz="1000" spc="-45">
                <a:solidFill>
                  <a:srgbClr val="0092A1"/>
                </a:solidFill>
              </a:rPr>
              <a:t>현상</a:t>
            </a:r>
            <a:endParaRPr sz="1000"/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"/>
              </a:spcBef>
            </a:pPr>
            <a:endParaRPr sz="10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pc="-15">
                <a:solidFill>
                  <a:srgbClr val="0092A1"/>
                </a:solidFill>
              </a:rPr>
              <a:t>•</a:t>
            </a:r>
            <a:r>
              <a:rPr dirty="0" spc="-65">
                <a:solidFill>
                  <a:srgbClr val="0092A1"/>
                </a:solidFill>
              </a:rPr>
              <a:t> </a:t>
            </a:r>
            <a:r>
              <a:rPr dirty="0" spc="-55"/>
              <a:t>날접</a:t>
            </a:r>
            <a:r>
              <a:rPr dirty="0" spc="-25"/>
              <a:t>촉</a:t>
            </a:r>
            <a:r>
              <a:rPr dirty="0" spc="-65"/>
              <a:t> </a:t>
            </a:r>
            <a:r>
              <a:rPr dirty="0" spc="-55"/>
              <a:t>예방장치</a:t>
            </a:r>
            <a:r>
              <a:rPr dirty="0" spc="-25"/>
              <a:t>가</a:t>
            </a:r>
            <a:r>
              <a:rPr dirty="0" spc="-65"/>
              <a:t> </a:t>
            </a:r>
            <a:r>
              <a:rPr dirty="0" spc="-55"/>
              <a:t>설치되</a:t>
            </a:r>
            <a:r>
              <a:rPr dirty="0" spc="-25"/>
              <a:t>지</a:t>
            </a:r>
            <a:r>
              <a:rPr dirty="0" spc="-65"/>
              <a:t> </a:t>
            </a:r>
            <a:r>
              <a:rPr dirty="0" spc="-55"/>
              <a:t>않</a:t>
            </a:r>
            <a:r>
              <a:rPr dirty="0" spc="-25"/>
              <a:t>은</a:t>
            </a:r>
            <a:r>
              <a:rPr dirty="0" spc="-65"/>
              <a:t> </a:t>
            </a:r>
            <a:r>
              <a:rPr dirty="0" spc="-55"/>
              <a:t>예초</a:t>
            </a:r>
            <a:r>
              <a:rPr dirty="0" spc="-25"/>
              <a:t>기</a:t>
            </a:r>
            <a:r>
              <a:rPr dirty="0" spc="-65"/>
              <a:t> </a:t>
            </a:r>
            <a:r>
              <a:rPr dirty="0" spc="-55"/>
              <a:t>사</a:t>
            </a:r>
            <a:r>
              <a:rPr dirty="0" spc="-25"/>
              <a:t>용</a:t>
            </a:r>
            <a:r>
              <a:rPr dirty="0" spc="-65"/>
              <a:t> </a:t>
            </a:r>
            <a:r>
              <a:rPr dirty="0" spc="-55"/>
              <a:t>금지</a:t>
            </a:r>
          </a:p>
          <a:p>
            <a:pPr>
              <a:lnSpc>
                <a:spcPct val="100000"/>
              </a:lnSpc>
            </a:pPr>
          </a:p>
          <a:p>
            <a:pPr marL="12700">
              <a:lnSpc>
                <a:spcPct val="100000"/>
              </a:lnSpc>
              <a:spcBef>
                <a:spcPts val="780"/>
              </a:spcBef>
            </a:pPr>
            <a:r>
              <a:rPr dirty="0" spc="-15">
                <a:solidFill>
                  <a:srgbClr val="0092A1"/>
                </a:solidFill>
              </a:rPr>
              <a:t>•</a:t>
            </a:r>
            <a:r>
              <a:rPr dirty="0" spc="-65">
                <a:solidFill>
                  <a:srgbClr val="0092A1"/>
                </a:solidFill>
              </a:rPr>
              <a:t> </a:t>
            </a:r>
            <a:r>
              <a:rPr dirty="0" spc="-55"/>
              <a:t>예초</a:t>
            </a:r>
            <a:r>
              <a:rPr dirty="0" spc="-25"/>
              <a:t>기</a:t>
            </a:r>
            <a:r>
              <a:rPr dirty="0" spc="-65"/>
              <a:t> </a:t>
            </a:r>
            <a:r>
              <a:rPr dirty="0" spc="-55"/>
              <a:t>엔</a:t>
            </a:r>
            <a:r>
              <a:rPr dirty="0" spc="-25"/>
              <a:t>진</a:t>
            </a:r>
            <a:r>
              <a:rPr dirty="0" spc="-65"/>
              <a:t> </a:t>
            </a:r>
            <a:r>
              <a:rPr dirty="0" spc="-55"/>
              <a:t>시</a:t>
            </a:r>
            <a:r>
              <a:rPr dirty="0" spc="-25"/>
              <a:t>동</a:t>
            </a:r>
            <a:r>
              <a:rPr dirty="0" spc="-65"/>
              <a:t> </a:t>
            </a:r>
            <a:r>
              <a:rPr dirty="0" spc="-25"/>
              <a:t>시</a:t>
            </a:r>
            <a:r>
              <a:rPr dirty="0" spc="-65"/>
              <a:t> </a:t>
            </a:r>
            <a:r>
              <a:rPr dirty="0" spc="-55"/>
              <a:t>칼날</a:t>
            </a:r>
            <a:r>
              <a:rPr dirty="0" spc="-25"/>
              <a:t>과</a:t>
            </a:r>
            <a:r>
              <a:rPr dirty="0" spc="-65"/>
              <a:t> </a:t>
            </a:r>
            <a:r>
              <a:rPr dirty="0" spc="-55"/>
              <a:t>안전거</a:t>
            </a:r>
            <a:r>
              <a:rPr dirty="0" spc="-25"/>
              <a:t>리</a:t>
            </a:r>
            <a:r>
              <a:rPr dirty="0" spc="-65"/>
              <a:t> </a:t>
            </a:r>
            <a:r>
              <a:rPr dirty="0" spc="-55"/>
              <a:t>확보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050462" y="469094"/>
            <a:ext cx="151765" cy="165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100">
                <a:solidFill>
                  <a:srgbClr val="0092A1"/>
                </a:solidFill>
                <a:latin typeface="G마켓 산스 Medium"/>
                <a:cs typeface="G마켓 산스 Medium"/>
              </a:rPr>
              <a:t>11</a:t>
            </a:r>
            <a:endParaRPr sz="1100">
              <a:latin typeface="G마켓 산스 Medium"/>
              <a:cs typeface="G마켓 산스 Medium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공정별 유해위험요인 및 예방대책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18274" y="351181"/>
            <a:ext cx="267970" cy="3854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800" spc="20">
                <a:solidFill>
                  <a:srgbClr val="0092A1"/>
                </a:solidFill>
                <a:latin typeface="G마켓 산스 Bold"/>
                <a:cs typeface="G마켓 산스 Bold"/>
              </a:rPr>
              <a:t>3</a:t>
            </a:r>
            <a:endParaRPr sz="2800">
              <a:latin typeface="G마켓 산스 Bold"/>
              <a:cs typeface="G마켓 산스 Bold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07299" y="2170060"/>
            <a:ext cx="1005205" cy="139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 spc="-45" b="1">
                <a:latin typeface="나눔스퀘어 네오 Bold"/>
                <a:cs typeface="나눔스퀘어 네오 Bold"/>
              </a:rPr>
              <a:t>굴착장</a:t>
            </a:r>
            <a:r>
              <a:rPr dirty="0" sz="900" spc="-20" b="1">
                <a:latin typeface="나눔스퀘어 네오 Bold"/>
                <a:cs typeface="나눔스퀘어 네오 Bold"/>
              </a:rPr>
              <a:t>비</a:t>
            </a:r>
            <a:r>
              <a:rPr dirty="0" sz="900" spc="-50" b="1">
                <a:latin typeface="나눔스퀘어 네오 Bold"/>
                <a:cs typeface="나눔스퀘어 네오 Bold"/>
              </a:rPr>
              <a:t> </a:t>
            </a:r>
            <a:r>
              <a:rPr dirty="0" sz="900" spc="-45" b="1">
                <a:latin typeface="나눔스퀘어 네오 Bold"/>
                <a:cs typeface="나눔스퀘어 네오 Bold"/>
              </a:rPr>
              <a:t>터파</a:t>
            </a:r>
            <a:r>
              <a:rPr dirty="0" sz="900" spc="-20" b="1">
                <a:latin typeface="나눔스퀘어 네오 Bold"/>
                <a:cs typeface="나눔스퀘어 네오 Bold"/>
              </a:rPr>
              <a:t>기</a:t>
            </a:r>
            <a:r>
              <a:rPr dirty="0" sz="900" spc="-50" b="1">
                <a:latin typeface="나눔스퀘어 네오 Bold"/>
                <a:cs typeface="나눔스퀘어 네오 Bold"/>
              </a:rPr>
              <a:t> </a:t>
            </a:r>
            <a:r>
              <a:rPr dirty="0" sz="900" spc="-45" b="1">
                <a:latin typeface="나눔스퀘어 네오 Bold"/>
                <a:cs typeface="나눔스퀘어 네오 Bold"/>
              </a:rPr>
              <a:t>작업</a:t>
            </a:r>
            <a:endParaRPr sz="900">
              <a:latin typeface="나눔스퀘어 네오 Bold"/>
              <a:cs typeface="나눔스퀘어 네오 Bold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20001" y="2370251"/>
            <a:ext cx="1706397" cy="120943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707299" y="3869302"/>
            <a:ext cx="670560" cy="139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 spc="-45" b="1">
                <a:latin typeface="나눔스퀘어 네오 Bold"/>
                <a:cs typeface="나눔스퀘어 네오 Bold"/>
              </a:rPr>
              <a:t>인</a:t>
            </a:r>
            <a:r>
              <a:rPr dirty="0" sz="900" spc="-20" b="1">
                <a:latin typeface="나눔스퀘어 네오 Bold"/>
                <a:cs typeface="나눔스퀘어 네오 Bold"/>
              </a:rPr>
              <a:t>력</a:t>
            </a:r>
            <a:r>
              <a:rPr dirty="0" sz="900" spc="-50" b="1">
                <a:latin typeface="나눔스퀘어 네오 Bold"/>
                <a:cs typeface="나눔스퀘어 네오 Bold"/>
              </a:rPr>
              <a:t> </a:t>
            </a:r>
            <a:r>
              <a:rPr dirty="0" sz="900" spc="-45" b="1">
                <a:latin typeface="나눔스퀘어 네오 Bold"/>
                <a:cs typeface="나눔스퀘어 네오 Bold"/>
              </a:rPr>
              <a:t>굴착작업</a:t>
            </a:r>
            <a:endParaRPr sz="900">
              <a:latin typeface="나눔스퀘어 네오 Bold"/>
              <a:cs typeface="나눔스퀘어 네오 Bold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720001" y="4069499"/>
            <a:ext cx="1706397" cy="120943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2606399" y="2082811"/>
            <a:ext cx="3592829" cy="4757420"/>
          </a:xfrm>
          <a:custGeom>
            <a:avLst/>
            <a:gdLst/>
            <a:ahLst/>
            <a:cxnLst/>
            <a:rect l="l" t="t" r="r" b="b"/>
            <a:pathLst>
              <a:path w="3592829" h="4757420">
                <a:moveTo>
                  <a:pt x="3592804" y="0"/>
                </a:moveTo>
                <a:lnTo>
                  <a:pt x="0" y="0"/>
                </a:lnTo>
                <a:lnTo>
                  <a:pt x="26" y="4685461"/>
                </a:lnTo>
                <a:lnTo>
                  <a:pt x="12245" y="4725375"/>
                </a:lnTo>
                <a:lnTo>
                  <a:pt x="43805" y="4751463"/>
                </a:lnTo>
                <a:lnTo>
                  <a:pt x="71740" y="4757190"/>
                </a:lnTo>
                <a:lnTo>
                  <a:pt x="3520800" y="4757190"/>
                </a:lnTo>
                <a:lnTo>
                  <a:pt x="3560977" y="4744947"/>
                </a:lnTo>
                <a:lnTo>
                  <a:pt x="3587071" y="4713392"/>
                </a:lnTo>
                <a:lnTo>
                  <a:pt x="3592804" y="0"/>
                </a:lnTo>
                <a:close/>
              </a:path>
            </a:pathLst>
          </a:custGeom>
          <a:solidFill>
            <a:srgbClr val="FEF5E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6385995" y="2082811"/>
            <a:ext cx="3592829" cy="4757420"/>
          </a:xfrm>
          <a:custGeom>
            <a:avLst/>
            <a:gdLst/>
            <a:ahLst/>
            <a:cxnLst/>
            <a:rect l="l" t="t" r="r" b="b"/>
            <a:pathLst>
              <a:path w="3592829" h="4757420">
                <a:moveTo>
                  <a:pt x="3592360" y="0"/>
                </a:moveTo>
                <a:lnTo>
                  <a:pt x="0" y="0"/>
                </a:lnTo>
                <a:lnTo>
                  <a:pt x="26" y="4685461"/>
                </a:lnTo>
                <a:lnTo>
                  <a:pt x="12245" y="4725375"/>
                </a:lnTo>
                <a:lnTo>
                  <a:pt x="43805" y="4751463"/>
                </a:lnTo>
                <a:lnTo>
                  <a:pt x="71740" y="4757190"/>
                </a:lnTo>
                <a:lnTo>
                  <a:pt x="3520355" y="4757190"/>
                </a:lnTo>
                <a:lnTo>
                  <a:pt x="3560532" y="4744947"/>
                </a:lnTo>
                <a:lnTo>
                  <a:pt x="3586627" y="4713392"/>
                </a:lnTo>
                <a:lnTo>
                  <a:pt x="3592360" y="0"/>
                </a:lnTo>
                <a:close/>
              </a:path>
            </a:pathLst>
          </a:custGeom>
          <a:solidFill>
            <a:srgbClr val="EFF5F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2606395" y="1710004"/>
            <a:ext cx="3592829" cy="329565"/>
          </a:xfrm>
          <a:custGeom>
            <a:avLst/>
            <a:gdLst/>
            <a:ahLst/>
            <a:cxnLst/>
            <a:rect l="l" t="t" r="r" b="b"/>
            <a:pathLst>
              <a:path w="3592829" h="329564">
                <a:moveTo>
                  <a:pt x="0" y="328942"/>
                </a:moveTo>
                <a:lnTo>
                  <a:pt x="3592804" y="328942"/>
                </a:lnTo>
                <a:lnTo>
                  <a:pt x="3592804" y="0"/>
                </a:lnTo>
                <a:lnTo>
                  <a:pt x="0" y="0"/>
                </a:lnTo>
                <a:lnTo>
                  <a:pt x="0" y="328942"/>
                </a:lnTo>
                <a:close/>
              </a:path>
            </a:pathLst>
          </a:custGeom>
          <a:solidFill>
            <a:srgbClr val="F18B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6379197" y="1710004"/>
            <a:ext cx="3592829" cy="329565"/>
          </a:xfrm>
          <a:custGeom>
            <a:avLst/>
            <a:gdLst/>
            <a:ahLst/>
            <a:cxnLst/>
            <a:rect l="l" t="t" r="r" b="b"/>
            <a:pathLst>
              <a:path w="3592829" h="329564">
                <a:moveTo>
                  <a:pt x="0" y="328942"/>
                </a:moveTo>
                <a:lnTo>
                  <a:pt x="3592360" y="328942"/>
                </a:lnTo>
                <a:lnTo>
                  <a:pt x="3592360" y="0"/>
                </a:lnTo>
                <a:lnTo>
                  <a:pt x="0" y="0"/>
                </a:lnTo>
                <a:lnTo>
                  <a:pt x="0" y="328942"/>
                </a:lnTo>
                <a:close/>
              </a:path>
            </a:pathLst>
          </a:custGeom>
          <a:solidFill>
            <a:srgbClr val="0092A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713652" y="1710006"/>
            <a:ext cx="1713230" cy="323215"/>
          </a:xfrm>
          <a:custGeom>
            <a:avLst/>
            <a:gdLst/>
            <a:ahLst/>
            <a:cxnLst/>
            <a:rect l="l" t="t" r="r" b="b"/>
            <a:pathLst>
              <a:path w="1713230" h="323214">
                <a:moveTo>
                  <a:pt x="1712747" y="322592"/>
                </a:moveTo>
                <a:lnTo>
                  <a:pt x="71996" y="322592"/>
                </a:lnTo>
                <a:lnTo>
                  <a:pt x="57516" y="321136"/>
                </a:lnTo>
                <a:lnTo>
                  <a:pt x="21170" y="301589"/>
                </a:lnTo>
                <a:lnTo>
                  <a:pt x="1506" y="265317"/>
                </a:lnTo>
                <a:lnTo>
                  <a:pt x="0" y="250851"/>
                </a:lnTo>
                <a:lnTo>
                  <a:pt x="0" y="0"/>
                </a:lnTo>
              </a:path>
            </a:pathLst>
          </a:custGeom>
          <a:ln w="12700">
            <a:solidFill>
              <a:srgbClr val="0092A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5863865" y="1786677"/>
            <a:ext cx="224154" cy="176530"/>
          </a:xfrm>
          <a:custGeom>
            <a:avLst/>
            <a:gdLst/>
            <a:ahLst/>
            <a:cxnLst/>
            <a:rect l="l" t="t" r="r" b="b"/>
            <a:pathLst>
              <a:path w="224154" h="176530">
                <a:moveTo>
                  <a:pt x="125050" y="7868"/>
                </a:moveTo>
                <a:lnTo>
                  <a:pt x="115683" y="0"/>
                </a:lnTo>
                <a:lnTo>
                  <a:pt x="105342" y="1177"/>
                </a:lnTo>
                <a:lnTo>
                  <a:pt x="3181" y="155759"/>
                </a:lnTo>
                <a:lnTo>
                  <a:pt x="0" y="167497"/>
                </a:lnTo>
                <a:lnTo>
                  <a:pt x="6485" y="174895"/>
                </a:lnTo>
                <a:lnTo>
                  <a:pt x="209340" y="176244"/>
                </a:lnTo>
                <a:lnTo>
                  <a:pt x="220921" y="172551"/>
                </a:lnTo>
                <a:lnTo>
                  <a:pt x="223615" y="163086"/>
                </a:lnTo>
                <a:lnTo>
                  <a:pt x="125050" y="7868"/>
                </a:lnTo>
                <a:close/>
              </a:path>
            </a:pathLst>
          </a:custGeom>
          <a:ln w="12903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5965614" y="1848300"/>
            <a:ext cx="20320" cy="84455"/>
          </a:xfrm>
          <a:custGeom>
            <a:avLst/>
            <a:gdLst/>
            <a:ahLst/>
            <a:cxnLst/>
            <a:rect l="l" t="t" r="r" b="b"/>
            <a:pathLst>
              <a:path w="20320" h="84455">
                <a:moveTo>
                  <a:pt x="19519" y="0"/>
                </a:moveTo>
                <a:lnTo>
                  <a:pt x="634" y="0"/>
                </a:lnTo>
                <a:lnTo>
                  <a:pt x="2362" y="56896"/>
                </a:lnTo>
                <a:lnTo>
                  <a:pt x="17805" y="56896"/>
                </a:lnTo>
                <a:lnTo>
                  <a:pt x="19519" y="0"/>
                </a:lnTo>
                <a:close/>
              </a:path>
              <a:path w="20320" h="84455">
                <a:moveTo>
                  <a:pt x="12865" y="65786"/>
                </a:moveTo>
                <a:lnTo>
                  <a:pt x="7289" y="65786"/>
                </a:lnTo>
                <a:lnTo>
                  <a:pt x="4914" y="66675"/>
                </a:lnTo>
                <a:lnTo>
                  <a:pt x="977" y="70256"/>
                </a:lnTo>
                <a:lnTo>
                  <a:pt x="0" y="72415"/>
                </a:lnTo>
                <a:lnTo>
                  <a:pt x="0" y="77495"/>
                </a:lnTo>
                <a:lnTo>
                  <a:pt x="977" y="79654"/>
                </a:lnTo>
                <a:lnTo>
                  <a:pt x="4914" y="83235"/>
                </a:lnTo>
                <a:lnTo>
                  <a:pt x="7289" y="84137"/>
                </a:lnTo>
                <a:lnTo>
                  <a:pt x="12865" y="84137"/>
                </a:lnTo>
                <a:lnTo>
                  <a:pt x="15239" y="83235"/>
                </a:lnTo>
                <a:lnTo>
                  <a:pt x="19176" y="79654"/>
                </a:lnTo>
                <a:lnTo>
                  <a:pt x="20167" y="77495"/>
                </a:lnTo>
                <a:lnTo>
                  <a:pt x="20167" y="72415"/>
                </a:lnTo>
                <a:lnTo>
                  <a:pt x="19176" y="70256"/>
                </a:lnTo>
                <a:lnTo>
                  <a:pt x="15239" y="66675"/>
                </a:lnTo>
                <a:lnTo>
                  <a:pt x="12865" y="6578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9747511" y="1773222"/>
            <a:ext cx="9525" cy="42545"/>
          </a:xfrm>
          <a:custGeom>
            <a:avLst/>
            <a:gdLst/>
            <a:ahLst/>
            <a:cxnLst/>
            <a:rect l="l" t="t" r="r" b="b"/>
            <a:pathLst>
              <a:path w="9525" h="42544">
                <a:moveTo>
                  <a:pt x="7213" y="0"/>
                </a:moveTo>
                <a:lnTo>
                  <a:pt x="2082" y="0"/>
                </a:lnTo>
                <a:lnTo>
                  <a:pt x="0" y="2082"/>
                </a:lnTo>
                <a:lnTo>
                  <a:pt x="0" y="40271"/>
                </a:lnTo>
                <a:lnTo>
                  <a:pt x="2082" y="42354"/>
                </a:lnTo>
                <a:lnTo>
                  <a:pt x="7213" y="42354"/>
                </a:lnTo>
                <a:lnTo>
                  <a:pt x="9296" y="40271"/>
                </a:lnTo>
                <a:lnTo>
                  <a:pt x="9296" y="2082"/>
                </a:lnTo>
                <a:lnTo>
                  <a:pt x="721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9747511" y="1773222"/>
            <a:ext cx="9525" cy="42545"/>
          </a:xfrm>
          <a:custGeom>
            <a:avLst/>
            <a:gdLst/>
            <a:ahLst/>
            <a:cxnLst/>
            <a:rect l="l" t="t" r="r" b="b"/>
            <a:pathLst>
              <a:path w="9525" h="42544">
                <a:moveTo>
                  <a:pt x="4648" y="42354"/>
                </a:moveTo>
                <a:lnTo>
                  <a:pt x="7213" y="42354"/>
                </a:lnTo>
                <a:lnTo>
                  <a:pt x="9296" y="40271"/>
                </a:lnTo>
                <a:lnTo>
                  <a:pt x="9296" y="37706"/>
                </a:lnTo>
                <a:lnTo>
                  <a:pt x="9296" y="4648"/>
                </a:lnTo>
                <a:lnTo>
                  <a:pt x="9296" y="2082"/>
                </a:lnTo>
                <a:lnTo>
                  <a:pt x="7213" y="0"/>
                </a:lnTo>
                <a:lnTo>
                  <a:pt x="4648" y="0"/>
                </a:lnTo>
                <a:lnTo>
                  <a:pt x="2082" y="0"/>
                </a:lnTo>
                <a:lnTo>
                  <a:pt x="0" y="2082"/>
                </a:lnTo>
                <a:lnTo>
                  <a:pt x="0" y="4648"/>
                </a:lnTo>
                <a:lnTo>
                  <a:pt x="0" y="37706"/>
                </a:lnTo>
                <a:lnTo>
                  <a:pt x="0" y="40271"/>
                </a:lnTo>
                <a:lnTo>
                  <a:pt x="2082" y="42354"/>
                </a:lnTo>
                <a:lnTo>
                  <a:pt x="4648" y="42354"/>
                </a:lnTo>
                <a:close/>
              </a:path>
            </a:pathLst>
          </a:custGeom>
          <a:ln w="381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9830062" y="1896488"/>
            <a:ext cx="42545" cy="9525"/>
          </a:xfrm>
          <a:custGeom>
            <a:avLst/>
            <a:gdLst/>
            <a:ahLst/>
            <a:cxnLst/>
            <a:rect l="l" t="t" r="r" b="b"/>
            <a:pathLst>
              <a:path w="42545" h="9525">
                <a:moveTo>
                  <a:pt x="40271" y="0"/>
                </a:moveTo>
                <a:lnTo>
                  <a:pt x="2082" y="0"/>
                </a:lnTo>
                <a:lnTo>
                  <a:pt x="0" y="2082"/>
                </a:lnTo>
                <a:lnTo>
                  <a:pt x="0" y="7213"/>
                </a:lnTo>
                <a:lnTo>
                  <a:pt x="2082" y="9283"/>
                </a:lnTo>
                <a:lnTo>
                  <a:pt x="40271" y="9283"/>
                </a:lnTo>
                <a:lnTo>
                  <a:pt x="42354" y="7213"/>
                </a:lnTo>
                <a:lnTo>
                  <a:pt x="42354" y="2082"/>
                </a:lnTo>
                <a:lnTo>
                  <a:pt x="4027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9830062" y="1896488"/>
            <a:ext cx="42545" cy="9525"/>
          </a:xfrm>
          <a:custGeom>
            <a:avLst/>
            <a:gdLst/>
            <a:ahLst/>
            <a:cxnLst/>
            <a:rect l="l" t="t" r="r" b="b"/>
            <a:pathLst>
              <a:path w="42545" h="9525">
                <a:moveTo>
                  <a:pt x="37706" y="0"/>
                </a:moveTo>
                <a:lnTo>
                  <a:pt x="4648" y="0"/>
                </a:lnTo>
                <a:lnTo>
                  <a:pt x="2082" y="0"/>
                </a:lnTo>
                <a:lnTo>
                  <a:pt x="0" y="2082"/>
                </a:lnTo>
                <a:lnTo>
                  <a:pt x="0" y="4648"/>
                </a:lnTo>
                <a:lnTo>
                  <a:pt x="0" y="7213"/>
                </a:lnTo>
                <a:lnTo>
                  <a:pt x="2082" y="9283"/>
                </a:lnTo>
                <a:lnTo>
                  <a:pt x="4648" y="9283"/>
                </a:lnTo>
                <a:lnTo>
                  <a:pt x="37706" y="9283"/>
                </a:lnTo>
                <a:lnTo>
                  <a:pt x="40271" y="9283"/>
                </a:lnTo>
                <a:lnTo>
                  <a:pt x="42354" y="7213"/>
                </a:lnTo>
                <a:lnTo>
                  <a:pt x="42354" y="4648"/>
                </a:lnTo>
                <a:lnTo>
                  <a:pt x="42354" y="2082"/>
                </a:lnTo>
                <a:lnTo>
                  <a:pt x="40271" y="0"/>
                </a:lnTo>
                <a:lnTo>
                  <a:pt x="37706" y="0"/>
                </a:lnTo>
                <a:close/>
              </a:path>
            </a:pathLst>
          </a:custGeom>
          <a:ln w="381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9813272" y="1803806"/>
            <a:ext cx="33655" cy="33655"/>
          </a:xfrm>
          <a:custGeom>
            <a:avLst/>
            <a:gdLst/>
            <a:ahLst/>
            <a:cxnLst/>
            <a:rect l="l" t="t" r="r" b="b"/>
            <a:pathLst>
              <a:path w="33654" h="33655">
                <a:moveTo>
                  <a:pt x="29946" y="0"/>
                </a:moveTo>
                <a:lnTo>
                  <a:pt x="27012" y="0"/>
                </a:lnTo>
                <a:lnTo>
                  <a:pt x="0" y="27012"/>
                </a:lnTo>
                <a:lnTo>
                  <a:pt x="0" y="29946"/>
                </a:lnTo>
                <a:lnTo>
                  <a:pt x="3632" y="33578"/>
                </a:lnTo>
                <a:lnTo>
                  <a:pt x="6565" y="33578"/>
                </a:lnTo>
                <a:lnTo>
                  <a:pt x="33578" y="6565"/>
                </a:lnTo>
                <a:lnTo>
                  <a:pt x="33578" y="3632"/>
                </a:lnTo>
                <a:lnTo>
                  <a:pt x="2994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9813272" y="1803806"/>
            <a:ext cx="33655" cy="33655"/>
          </a:xfrm>
          <a:custGeom>
            <a:avLst/>
            <a:gdLst/>
            <a:ahLst/>
            <a:cxnLst/>
            <a:rect l="l" t="t" r="r" b="b"/>
            <a:pathLst>
              <a:path w="33654" h="33655">
                <a:moveTo>
                  <a:pt x="1816" y="31762"/>
                </a:moveTo>
                <a:lnTo>
                  <a:pt x="3632" y="33578"/>
                </a:lnTo>
                <a:lnTo>
                  <a:pt x="6565" y="33578"/>
                </a:lnTo>
                <a:lnTo>
                  <a:pt x="8382" y="31762"/>
                </a:lnTo>
                <a:lnTo>
                  <a:pt x="31762" y="8381"/>
                </a:lnTo>
                <a:lnTo>
                  <a:pt x="33578" y="6565"/>
                </a:lnTo>
                <a:lnTo>
                  <a:pt x="33578" y="3632"/>
                </a:lnTo>
                <a:lnTo>
                  <a:pt x="31762" y="1816"/>
                </a:lnTo>
                <a:lnTo>
                  <a:pt x="29946" y="0"/>
                </a:lnTo>
                <a:lnTo>
                  <a:pt x="27012" y="0"/>
                </a:lnTo>
                <a:lnTo>
                  <a:pt x="25196" y="1816"/>
                </a:lnTo>
                <a:lnTo>
                  <a:pt x="1816" y="25196"/>
                </a:lnTo>
                <a:lnTo>
                  <a:pt x="0" y="27012"/>
                </a:lnTo>
                <a:lnTo>
                  <a:pt x="0" y="29946"/>
                </a:lnTo>
                <a:lnTo>
                  <a:pt x="1816" y="31762"/>
                </a:lnTo>
                <a:close/>
              </a:path>
            </a:pathLst>
          </a:custGeom>
          <a:ln w="381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9631905" y="1896488"/>
            <a:ext cx="42545" cy="9525"/>
          </a:xfrm>
          <a:custGeom>
            <a:avLst/>
            <a:gdLst/>
            <a:ahLst/>
            <a:cxnLst/>
            <a:rect l="l" t="t" r="r" b="b"/>
            <a:pathLst>
              <a:path w="42545" h="9525">
                <a:moveTo>
                  <a:pt x="40271" y="0"/>
                </a:moveTo>
                <a:lnTo>
                  <a:pt x="2082" y="0"/>
                </a:lnTo>
                <a:lnTo>
                  <a:pt x="0" y="2082"/>
                </a:lnTo>
                <a:lnTo>
                  <a:pt x="0" y="7213"/>
                </a:lnTo>
                <a:lnTo>
                  <a:pt x="2082" y="9283"/>
                </a:lnTo>
                <a:lnTo>
                  <a:pt x="40271" y="9283"/>
                </a:lnTo>
                <a:lnTo>
                  <a:pt x="42354" y="7213"/>
                </a:lnTo>
                <a:lnTo>
                  <a:pt x="42354" y="2082"/>
                </a:lnTo>
                <a:lnTo>
                  <a:pt x="4027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9631905" y="1896488"/>
            <a:ext cx="42545" cy="9525"/>
          </a:xfrm>
          <a:custGeom>
            <a:avLst/>
            <a:gdLst/>
            <a:ahLst/>
            <a:cxnLst/>
            <a:rect l="l" t="t" r="r" b="b"/>
            <a:pathLst>
              <a:path w="42545" h="9525">
                <a:moveTo>
                  <a:pt x="37706" y="0"/>
                </a:moveTo>
                <a:lnTo>
                  <a:pt x="4648" y="0"/>
                </a:lnTo>
                <a:lnTo>
                  <a:pt x="2082" y="0"/>
                </a:lnTo>
                <a:lnTo>
                  <a:pt x="0" y="2082"/>
                </a:lnTo>
                <a:lnTo>
                  <a:pt x="0" y="4648"/>
                </a:lnTo>
                <a:lnTo>
                  <a:pt x="0" y="7213"/>
                </a:lnTo>
                <a:lnTo>
                  <a:pt x="2082" y="9283"/>
                </a:lnTo>
                <a:lnTo>
                  <a:pt x="4648" y="9283"/>
                </a:lnTo>
                <a:lnTo>
                  <a:pt x="37706" y="9283"/>
                </a:lnTo>
                <a:lnTo>
                  <a:pt x="40271" y="9283"/>
                </a:lnTo>
                <a:lnTo>
                  <a:pt x="42354" y="7213"/>
                </a:lnTo>
                <a:lnTo>
                  <a:pt x="42354" y="4648"/>
                </a:lnTo>
                <a:lnTo>
                  <a:pt x="42354" y="2082"/>
                </a:lnTo>
                <a:lnTo>
                  <a:pt x="40271" y="0"/>
                </a:lnTo>
                <a:lnTo>
                  <a:pt x="37706" y="0"/>
                </a:lnTo>
                <a:close/>
              </a:path>
            </a:pathLst>
          </a:custGeom>
          <a:ln w="381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9657466" y="1803806"/>
            <a:ext cx="33655" cy="33655"/>
          </a:xfrm>
          <a:custGeom>
            <a:avLst/>
            <a:gdLst/>
            <a:ahLst/>
            <a:cxnLst/>
            <a:rect l="l" t="t" r="r" b="b"/>
            <a:pathLst>
              <a:path w="33654" h="33655">
                <a:moveTo>
                  <a:pt x="6578" y="0"/>
                </a:moveTo>
                <a:lnTo>
                  <a:pt x="3632" y="0"/>
                </a:lnTo>
                <a:lnTo>
                  <a:pt x="0" y="3632"/>
                </a:lnTo>
                <a:lnTo>
                  <a:pt x="0" y="6565"/>
                </a:lnTo>
                <a:lnTo>
                  <a:pt x="27012" y="33578"/>
                </a:lnTo>
                <a:lnTo>
                  <a:pt x="29946" y="33578"/>
                </a:lnTo>
                <a:lnTo>
                  <a:pt x="33578" y="29946"/>
                </a:lnTo>
                <a:lnTo>
                  <a:pt x="33578" y="27012"/>
                </a:lnTo>
                <a:lnTo>
                  <a:pt x="657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9657466" y="1803806"/>
            <a:ext cx="33655" cy="33655"/>
          </a:xfrm>
          <a:custGeom>
            <a:avLst/>
            <a:gdLst/>
            <a:ahLst/>
            <a:cxnLst/>
            <a:rect l="l" t="t" r="r" b="b"/>
            <a:pathLst>
              <a:path w="33654" h="33655">
                <a:moveTo>
                  <a:pt x="25196" y="31762"/>
                </a:moveTo>
                <a:lnTo>
                  <a:pt x="27012" y="33578"/>
                </a:lnTo>
                <a:lnTo>
                  <a:pt x="29946" y="33578"/>
                </a:lnTo>
                <a:lnTo>
                  <a:pt x="31762" y="31762"/>
                </a:lnTo>
                <a:lnTo>
                  <a:pt x="33578" y="29946"/>
                </a:lnTo>
                <a:lnTo>
                  <a:pt x="33578" y="27012"/>
                </a:lnTo>
                <a:lnTo>
                  <a:pt x="31762" y="25196"/>
                </a:lnTo>
                <a:lnTo>
                  <a:pt x="8382" y="1816"/>
                </a:lnTo>
                <a:lnTo>
                  <a:pt x="6578" y="0"/>
                </a:lnTo>
                <a:lnTo>
                  <a:pt x="3632" y="0"/>
                </a:lnTo>
                <a:lnTo>
                  <a:pt x="1816" y="1816"/>
                </a:lnTo>
                <a:lnTo>
                  <a:pt x="0" y="3632"/>
                </a:lnTo>
                <a:lnTo>
                  <a:pt x="0" y="6565"/>
                </a:lnTo>
                <a:lnTo>
                  <a:pt x="1816" y="8381"/>
                </a:lnTo>
                <a:lnTo>
                  <a:pt x="25196" y="31762"/>
                </a:lnTo>
                <a:close/>
              </a:path>
            </a:pathLst>
          </a:custGeom>
          <a:ln w="381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9676253" y="1833761"/>
            <a:ext cx="152400" cy="142240"/>
          </a:xfrm>
          <a:custGeom>
            <a:avLst/>
            <a:gdLst/>
            <a:ahLst/>
            <a:cxnLst/>
            <a:rect l="l" t="t" r="r" b="b"/>
            <a:pathLst>
              <a:path w="152400" h="142239">
                <a:moveTo>
                  <a:pt x="83921" y="0"/>
                </a:moveTo>
                <a:lnTo>
                  <a:pt x="67945" y="0"/>
                </a:lnTo>
                <a:lnTo>
                  <a:pt x="60159" y="1536"/>
                </a:lnTo>
                <a:lnTo>
                  <a:pt x="27203" y="23520"/>
                </a:lnTo>
                <a:lnTo>
                  <a:pt x="14681" y="61240"/>
                </a:lnTo>
                <a:lnTo>
                  <a:pt x="14643" y="109258"/>
                </a:lnTo>
                <a:lnTo>
                  <a:pt x="6413" y="110134"/>
                </a:lnTo>
                <a:lnTo>
                  <a:pt x="0" y="117119"/>
                </a:lnTo>
                <a:lnTo>
                  <a:pt x="0" y="134607"/>
                </a:lnTo>
                <a:lnTo>
                  <a:pt x="7353" y="141973"/>
                </a:lnTo>
                <a:lnTo>
                  <a:pt x="144462" y="141973"/>
                </a:lnTo>
                <a:lnTo>
                  <a:pt x="151815" y="134607"/>
                </a:lnTo>
                <a:lnTo>
                  <a:pt x="151815" y="133934"/>
                </a:lnTo>
                <a:lnTo>
                  <a:pt x="11772" y="133934"/>
                </a:lnTo>
                <a:lnTo>
                  <a:pt x="8026" y="130187"/>
                </a:lnTo>
                <a:lnTo>
                  <a:pt x="8026" y="123253"/>
                </a:lnTo>
                <a:lnTo>
                  <a:pt x="8966" y="121158"/>
                </a:lnTo>
                <a:lnTo>
                  <a:pt x="11595" y="118529"/>
                </a:lnTo>
                <a:lnTo>
                  <a:pt x="13030" y="117716"/>
                </a:lnTo>
                <a:lnTo>
                  <a:pt x="14643" y="117373"/>
                </a:lnTo>
                <a:lnTo>
                  <a:pt x="15798" y="117195"/>
                </a:lnTo>
                <a:lnTo>
                  <a:pt x="151815" y="117195"/>
                </a:lnTo>
                <a:lnTo>
                  <a:pt x="145389" y="110134"/>
                </a:lnTo>
                <a:lnTo>
                  <a:pt x="137172" y="109258"/>
                </a:lnTo>
                <a:lnTo>
                  <a:pt x="22669" y="109169"/>
                </a:lnTo>
                <a:lnTo>
                  <a:pt x="22707" y="53581"/>
                </a:lnTo>
                <a:lnTo>
                  <a:pt x="24358" y="46278"/>
                </a:lnTo>
                <a:lnTo>
                  <a:pt x="29984" y="33680"/>
                </a:lnTo>
                <a:lnTo>
                  <a:pt x="33743" y="28270"/>
                </a:lnTo>
                <a:lnTo>
                  <a:pt x="38341" y="23685"/>
                </a:lnTo>
                <a:lnTo>
                  <a:pt x="38557" y="23469"/>
                </a:lnTo>
                <a:lnTo>
                  <a:pt x="43484" y="18592"/>
                </a:lnTo>
                <a:lnTo>
                  <a:pt x="49352" y="14668"/>
                </a:lnTo>
                <a:lnTo>
                  <a:pt x="62064" y="9436"/>
                </a:lnTo>
                <a:lnTo>
                  <a:pt x="68846" y="8026"/>
                </a:lnTo>
                <a:lnTo>
                  <a:pt x="107101" y="8026"/>
                </a:lnTo>
                <a:lnTo>
                  <a:pt x="106458" y="7607"/>
                </a:lnTo>
                <a:lnTo>
                  <a:pt x="91706" y="1536"/>
                </a:lnTo>
                <a:lnTo>
                  <a:pt x="83921" y="0"/>
                </a:lnTo>
                <a:close/>
              </a:path>
              <a:path w="152400" h="142239">
                <a:moveTo>
                  <a:pt x="151815" y="117195"/>
                </a:moveTo>
                <a:lnTo>
                  <a:pt x="15798" y="117195"/>
                </a:lnTo>
                <a:lnTo>
                  <a:pt x="137147" y="117373"/>
                </a:lnTo>
                <a:lnTo>
                  <a:pt x="140944" y="118173"/>
                </a:lnTo>
                <a:lnTo>
                  <a:pt x="143789" y="121539"/>
                </a:lnTo>
                <a:lnTo>
                  <a:pt x="143789" y="127876"/>
                </a:lnTo>
                <a:lnTo>
                  <a:pt x="142849" y="129971"/>
                </a:lnTo>
                <a:lnTo>
                  <a:pt x="139827" y="133007"/>
                </a:lnTo>
                <a:lnTo>
                  <a:pt x="137731" y="133934"/>
                </a:lnTo>
                <a:lnTo>
                  <a:pt x="151815" y="133934"/>
                </a:lnTo>
                <a:lnTo>
                  <a:pt x="151815" y="117195"/>
                </a:lnTo>
                <a:close/>
              </a:path>
              <a:path w="152400" h="142239">
                <a:moveTo>
                  <a:pt x="107101" y="8026"/>
                </a:moveTo>
                <a:lnTo>
                  <a:pt x="83032" y="8026"/>
                </a:lnTo>
                <a:lnTo>
                  <a:pt x="89814" y="9436"/>
                </a:lnTo>
                <a:lnTo>
                  <a:pt x="102603" y="14706"/>
                </a:lnTo>
                <a:lnTo>
                  <a:pt x="127304" y="45440"/>
                </a:lnTo>
                <a:lnTo>
                  <a:pt x="129146" y="53149"/>
                </a:lnTo>
                <a:lnTo>
                  <a:pt x="129146" y="109169"/>
                </a:lnTo>
                <a:lnTo>
                  <a:pt x="137172" y="109169"/>
                </a:lnTo>
                <a:lnTo>
                  <a:pt x="137172" y="56667"/>
                </a:lnTo>
                <a:lnTo>
                  <a:pt x="136652" y="52095"/>
                </a:lnTo>
                <a:lnTo>
                  <a:pt x="119075" y="17868"/>
                </a:lnTo>
                <a:lnTo>
                  <a:pt x="118871" y="17691"/>
                </a:lnTo>
                <a:lnTo>
                  <a:pt x="113125" y="12026"/>
                </a:lnTo>
                <a:lnTo>
                  <a:pt x="107101" y="802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9676253" y="1833761"/>
            <a:ext cx="152400" cy="142240"/>
          </a:xfrm>
          <a:custGeom>
            <a:avLst/>
            <a:gdLst/>
            <a:ahLst/>
            <a:cxnLst/>
            <a:rect l="l" t="t" r="r" b="b"/>
            <a:pathLst>
              <a:path w="152400" h="142239">
                <a:moveTo>
                  <a:pt x="137172" y="109258"/>
                </a:moveTo>
                <a:lnTo>
                  <a:pt x="137172" y="61252"/>
                </a:lnTo>
                <a:lnTo>
                  <a:pt x="137172" y="56667"/>
                </a:lnTo>
                <a:lnTo>
                  <a:pt x="136652" y="52095"/>
                </a:lnTo>
                <a:lnTo>
                  <a:pt x="135636" y="47650"/>
                </a:lnTo>
                <a:lnTo>
                  <a:pt x="134645" y="43319"/>
                </a:lnTo>
                <a:lnTo>
                  <a:pt x="133172" y="39090"/>
                </a:lnTo>
                <a:lnTo>
                  <a:pt x="131254" y="35077"/>
                </a:lnTo>
                <a:lnTo>
                  <a:pt x="128308" y="28879"/>
                </a:lnTo>
                <a:lnTo>
                  <a:pt x="124371" y="23253"/>
                </a:lnTo>
                <a:lnTo>
                  <a:pt x="119532" y="18351"/>
                </a:lnTo>
                <a:lnTo>
                  <a:pt x="119265" y="18059"/>
                </a:lnTo>
                <a:lnTo>
                  <a:pt x="119075" y="17868"/>
                </a:lnTo>
                <a:lnTo>
                  <a:pt x="118884" y="17703"/>
                </a:lnTo>
                <a:lnTo>
                  <a:pt x="113144" y="12039"/>
                </a:lnTo>
                <a:lnTo>
                  <a:pt x="106489" y="7620"/>
                </a:lnTo>
                <a:lnTo>
                  <a:pt x="99072" y="4572"/>
                </a:lnTo>
                <a:lnTo>
                  <a:pt x="91706" y="1536"/>
                </a:lnTo>
                <a:lnTo>
                  <a:pt x="83921" y="0"/>
                </a:lnTo>
                <a:lnTo>
                  <a:pt x="75933" y="0"/>
                </a:lnTo>
                <a:lnTo>
                  <a:pt x="67945" y="0"/>
                </a:lnTo>
                <a:lnTo>
                  <a:pt x="60159" y="1536"/>
                </a:lnTo>
                <a:lnTo>
                  <a:pt x="52793" y="4572"/>
                </a:lnTo>
                <a:lnTo>
                  <a:pt x="45389" y="7607"/>
                </a:lnTo>
                <a:lnTo>
                  <a:pt x="38722" y="12026"/>
                </a:lnTo>
                <a:lnTo>
                  <a:pt x="32981" y="17691"/>
                </a:lnTo>
                <a:lnTo>
                  <a:pt x="32842" y="17818"/>
                </a:lnTo>
                <a:lnTo>
                  <a:pt x="32702" y="17945"/>
                </a:lnTo>
                <a:lnTo>
                  <a:pt x="32575" y="18084"/>
                </a:lnTo>
                <a:lnTo>
                  <a:pt x="32448" y="18211"/>
                </a:lnTo>
                <a:lnTo>
                  <a:pt x="14681" y="61240"/>
                </a:lnTo>
                <a:lnTo>
                  <a:pt x="14681" y="102133"/>
                </a:lnTo>
                <a:lnTo>
                  <a:pt x="14655" y="102412"/>
                </a:lnTo>
                <a:lnTo>
                  <a:pt x="14643" y="102692"/>
                </a:lnTo>
                <a:lnTo>
                  <a:pt x="14643" y="102971"/>
                </a:lnTo>
                <a:lnTo>
                  <a:pt x="14643" y="109258"/>
                </a:lnTo>
                <a:lnTo>
                  <a:pt x="6413" y="110134"/>
                </a:lnTo>
                <a:lnTo>
                  <a:pt x="0" y="117119"/>
                </a:lnTo>
                <a:lnTo>
                  <a:pt x="0" y="125564"/>
                </a:lnTo>
                <a:lnTo>
                  <a:pt x="0" y="134607"/>
                </a:lnTo>
                <a:lnTo>
                  <a:pt x="7353" y="141973"/>
                </a:lnTo>
                <a:lnTo>
                  <a:pt x="16395" y="141973"/>
                </a:lnTo>
                <a:lnTo>
                  <a:pt x="135420" y="141973"/>
                </a:lnTo>
                <a:lnTo>
                  <a:pt x="144462" y="141973"/>
                </a:lnTo>
                <a:lnTo>
                  <a:pt x="151815" y="134607"/>
                </a:lnTo>
                <a:lnTo>
                  <a:pt x="151815" y="125564"/>
                </a:lnTo>
                <a:lnTo>
                  <a:pt x="151815" y="117119"/>
                </a:lnTo>
                <a:lnTo>
                  <a:pt x="145389" y="110134"/>
                </a:lnTo>
                <a:lnTo>
                  <a:pt x="137172" y="109258"/>
                </a:lnTo>
                <a:close/>
              </a:path>
            </a:pathLst>
          </a:custGeom>
          <a:ln w="381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9698922" y="1841788"/>
            <a:ext cx="106680" cy="101600"/>
          </a:xfrm>
          <a:custGeom>
            <a:avLst/>
            <a:gdLst/>
            <a:ahLst/>
            <a:cxnLst/>
            <a:rect l="l" t="t" r="r" b="b"/>
            <a:pathLst>
              <a:path w="106679" h="101600">
                <a:moveTo>
                  <a:pt x="0" y="94945"/>
                </a:moveTo>
                <a:lnTo>
                  <a:pt x="38" y="53225"/>
                </a:lnTo>
                <a:lnTo>
                  <a:pt x="38" y="45554"/>
                </a:lnTo>
                <a:lnTo>
                  <a:pt x="1689" y="38252"/>
                </a:lnTo>
                <a:lnTo>
                  <a:pt x="4648" y="31648"/>
                </a:lnTo>
                <a:lnTo>
                  <a:pt x="7315" y="25654"/>
                </a:lnTo>
                <a:lnTo>
                  <a:pt x="11074" y="20243"/>
                </a:lnTo>
                <a:lnTo>
                  <a:pt x="15671" y="15659"/>
                </a:lnTo>
                <a:lnTo>
                  <a:pt x="15887" y="15443"/>
                </a:lnTo>
                <a:lnTo>
                  <a:pt x="20815" y="10566"/>
                </a:lnTo>
                <a:lnTo>
                  <a:pt x="26682" y="6642"/>
                </a:lnTo>
                <a:lnTo>
                  <a:pt x="33185" y="3962"/>
                </a:lnTo>
                <a:lnTo>
                  <a:pt x="39395" y="1409"/>
                </a:lnTo>
                <a:lnTo>
                  <a:pt x="46177" y="0"/>
                </a:lnTo>
                <a:lnTo>
                  <a:pt x="53263" y="0"/>
                </a:lnTo>
                <a:lnTo>
                  <a:pt x="60363" y="0"/>
                </a:lnTo>
                <a:lnTo>
                  <a:pt x="67144" y="1409"/>
                </a:lnTo>
                <a:lnTo>
                  <a:pt x="73342" y="3962"/>
                </a:lnTo>
                <a:lnTo>
                  <a:pt x="79933" y="6680"/>
                </a:lnTo>
                <a:lnTo>
                  <a:pt x="85864" y="10668"/>
                </a:lnTo>
                <a:lnTo>
                  <a:pt x="90830" y="15633"/>
                </a:lnTo>
                <a:lnTo>
                  <a:pt x="91033" y="15849"/>
                </a:lnTo>
                <a:lnTo>
                  <a:pt x="95249" y="20104"/>
                </a:lnTo>
                <a:lnTo>
                  <a:pt x="98742" y="25057"/>
                </a:lnTo>
                <a:lnTo>
                  <a:pt x="101345" y="30505"/>
                </a:lnTo>
                <a:lnTo>
                  <a:pt x="104635" y="37414"/>
                </a:lnTo>
                <a:lnTo>
                  <a:pt x="106476" y="45123"/>
                </a:lnTo>
                <a:lnTo>
                  <a:pt x="106476" y="53225"/>
                </a:lnTo>
                <a:lnTo>
                  <a:pt x="106476" y="101142"/>
                </a:lnTo>
                <a:lnTo>
                  <a:pt x="0" y="101142"/>
                </a:lnTo>
                <a:lnTo>
                  <a:pt x="0" y="94945"/>
                </a:lnTo>
                <a:close/>
              </a:path>
            </a:pathLst>
          </a:custGeom>
          <a:ln w="381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9684279" y="1950957"/>
            <a:ext cx="135890" cy="17145"/>
          </a:xfrm>
          <a:custGeom>
            <a:avLst/>
            <a:gdLst/>
            <a:ahLst/>
            <a:cxnLst/>
            <a:rect l="l" t="t" r="r" b="b"/>
            <a:pathLst>
              <a:path w="135890" h="17144">
                <a:moveTo>
                  <a:pt x="133311" y="14287"/>
                </a:moveTo>
                <a:lnTo>
                  <a:pt x="131800" y="15811"/>
                </a:lnTo>
                <a:lnTo>
                  <a:pt x="129705" y="16738"/>
                </a:lnTo>
                <a:lnTo>
                  <a:pt x="127393" y="16738"/>
                </a:lnTo>
                <a:lnTo>
                  <a:pt x="8369" y="16738"/>
                </a:lnTo>
                <a:lnTo>
                  <a:pt x="3746" y="16738"/>
                </a:lnTo>
                <a:lnTo>
                  <a:pt x="0" y="12992"/>
                </a:lnTo>
                <a:lnTo>
                  <a:pt x="0" y="8369"/>
                </a:lnTo>
                <a:lnTo>
                  <a:pt x="0" y="6057"/>
                </a:lnTo>
                <a:lnTo>
                  <a:pt x="939" y="3962"/>
                </a:lnTo>
                <a:lnTo>
                  <a:pt x="2451" y="2451"/>
                </a:lnTo>
                <a:lnTo>
                  <a:pt x="3568" y="1333"/>
                </a:lnTo>
                <a:lnTo>
                  <a:pt x="5003" y="520"/>
                </a:lnTo>
                <a:lnTo>
                  <a:pt x="6616" y="177"/>
                </a:lnTo>
                <a:lnTo>
                  <a:pt x="7175" y="63"/>
                </a:lnTo>
                <a:lnTo>
                  <a:pt x="7772" y="0"/>
                </a:lnTo>
                <a:lnTo>
                  <a:pt x="8369" y="0"/>
                </a:lnTo>
                <a:lnTo>
                  <a:pt x="14643" y="0"/>
                </a:lnTo>
                <a:lnTo>
                  <a:pt x="121094" y="0"/>
                </a:lnTo>
                <a:lnTo>
                  <a:pt x="127393" y="0"/>
                </a:lnTo>
                <a:lnTo>
                  <a:pt x="127977" y="0"/>
                </a:lnTo>
                <a:lnTo>
                  <a:pt x="128562" y="63"/>
                </a:lnTo>
                <a:lnTo>
                  <a:pt x="129120" y="177"/>
                </a:lnTo>
                <a:lnTo>
                  <a:pt x="132918" y="977"/>
                </a:lnTo>
                <a:lnTo>
                  <a:pt x="135762" y="4343"/>
                </a:lnTo>
                <a:lnTo>
                  <a:pt x="135762" y="8369"/>
                </a:lnTo>
                <a:lnTo>
                  <a:pt x="135762" y="10680"/>
                </a:lnTo>
                <a:lnTo>
                  <a:pt x="134823" y="12776"/>
                </a:lnTo>
                <a:lnTo>
                  <a:pt x="133311" y="14287"/>
                </a:lnTo>
                <a:close/>
              </a:path>
            </a:pathLst>
          </a:custGeom>
          <a:ln w="381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9714900" y="1859187"/>
            <a:ext cx="29845" cy="65405"/>
          </a:xfrm>
          <a:custGeom>
            <a:avLst/>
            <a:gdLst/>
            <a:ahLst/>
            <a:cxnLst/>
            <a:rect l="l" t="t" r="r" b="b"/>
            <a:pathLst>
              <a:path w="29845" h="65405">
                <a:moveTo>
                  <a:pt x="25247" y="0"/>
                </a:moveTo>
                <a:lnTo>
                  <a:pt x="0" y="30073"/>
                </a:lnTo>
                <a:lnTo>
                  <a:pt x="0" y="63614"/>
                </a:lnTo>
                <a:lnTo>
                  <a:pt x="1803" y="65417"/>
                </a:lnTo>
                <a:lnTo>
                  <a:pt x="6235" y="65417"/>
                </a:lnTo>
                <a:lnTo>
                  <a:pt x="8039" y="63614"/>
                </a:lnTo>
                <a:lnTo>
                  <a:pt x="8039" y="31216"/>
                </a:lnTo>
                <a:lnTo>
                  <a:pt x="8877" y="27228"/>
                </a:lnTo>
                <a:lnTo>
                  <a:pt x="28308" y="7416"/>
                </a:lnTo>
                <a:lnTo>
                  <a:pt x="29286" y="5079"/>
                </a:lnTo>
                <a:lnTo>
                  <a:pt x="27597" y="977"/>
                </a:lnTo>
                <a:lnTo>
                  <a:pt x="2524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9714900" y="1859187"/>
            <a:ext cx="29845" cy="65405"/>
          </a:xfrm>
          <a:custGeom>
            <a:avLst/>
            <a:gdLst/>
            <a:ahLst/>
            <a:cxnLst/>
            <a:rect l="l" t="t" r="r" b="b"/>
            <a:pathLst>
              <a:path w="29845" h="65405">
                <a:moveTo>
                  <a:pt x="23202" y="838"/>
                </a:moveTo>
                <a:lnTo>
                  <a:pt x="18694" y="2692"/>
                </a:lnTo>
                <a:lnTo>
                  <a:pt x="14630" y="5384"/>
                </a:lnTo>
                <a:lnTo>
                  <a:pt x="11137" y="8826"/>
                </a:lnTo>
                <a:lnTo>
                  <a:pt x="10960" y="8991"/>
                </a:lnTo>
                <a:lnTo>
                  <a:pt x="10833" y="9131"/>
                </a:lnTo>
                <a:lnTo>
                  <a:pt x="0" y="30073"/>
                </a:lnTo>
                <a:lnTo>
                  <a:pt x="0" y="35331"/>
                </a:lnTo>
                <a:lnTo>
                  <a:pt x="0" y="61404"/>
                </a:lnTo>
                <a:lnTo>
                  <a:pt x="0" y="63614"/>
                </a:lnTo>
                <a:lnTo>
                  <a:pt x="1803" y="65417"/>
                </a:lnTo>
                <a:lnTo>
                  <a:pt x="4025" y="65417"/>
                </a:lnTo>
                <a:lnTo>
                  <a:pt x="6235" y="65417"/>
                </a:lnTo>
                <a:lnTo>
                  <a:pt x="8039" y="63614"/>
                </a:lnTo>
                <a:lnTo>
                  <a:pt x="8039" y="61404"/>
                </a:lnTo>
                <a:lnTo>
                  <a:pt x="8039" y="50380"/>
                </a:lnTo>
                <a:lnTo>
                  <a:pt x="8039" y="35331"/>
                </a:lnTo>
                <a:lnTo>
                  <a:pt x="8039" y="31216"/>
                </a:lnTo>
                <a:lnTo>
                  <a:pt x="8877" y="27228"/>
                </a:lnTo>
                <a:lnTo>
                  <a:pt x="16586" y="14731"/>
                </a:lnTo>
                <a:lnTo>
                  <a:pt x="16713" y="14604"/>
                </a:lnTo>
                <a:lnTo>
                  <a:pt x="18567" y="12776"/>
                </a:lnTo>
                <a:lnTo>
                  <a:pt x="26250" y="8267"/>
                </a:lnTo>
                <a:lnTo>
                  <a:pt x="28308" y="7416"/>
                </a:lnTo>
                <a:lnTo>
                  <a:pt x="29286" y="5079"/>
                </a:lnTo>
                <a:lnTo>
                  <a:pt x="28447" y="3022"/>
                </a:lnTo>
                <a:lnTo>
                  <a:pt x="27597" y="977"/>
                </a:lnTo>
                <a:lnTo>
                  <a:pt x="25247" y="0"/>
                </a:lnTo>
                <a:lnTo>
                  <a:pt x="23202" y="838"/>
                </a:lnTo>
                <a:close/>
              </a:path>
            </a:pathLst>
          </a:custGeom>
          <a:ln w="381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2752200" y="3477172"/>
            <a:ext cx="3282315" cy="0"/>
          </a:xfrm>
          <a:custGeom>
            <a:avLst/>
            <a:gdLst/>
            <a:ahLst/>
            <a:cxnLst/>
            <a:rect l="l" t="t" r="r" b="b"/>
            <a:pathLst>
              <a:path w="3282315" h="0">
                <a:moveTo>
                  <a:pt x="0" y="0"/>
                </a:moveTo>
                <a:lnTo>
                  <a:pt x="3282302" y="0"/>
                </a:lnTo>
              </a:path>
            </a:pathLst>
          </a:custGeom>
          <a:ln w="6350">
            <a:solidFill>
              <a:srgbClr val="F6AF5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2752200" y="5093582"/>
            <a:ext cx="3282315" cy="0"/>
          </a:xfrm>
          <a:custGeom>
            <a:avLst/>
            <a:gdLst/>
            <a:ahLst/>
            <a:cxnLst/>
            <a:rect l="l" t="t" r="r" b="b"/>
            <a:pathLst>
              <a:path w="3282315" h="0">
                <a:moveTo>
                  <a:pt x="0" y="0"/>
                </a:moveTo>
                <a:lnTo>
                  <a:pt x="3282302" y="0"/>
                </a:lnTo>
              </a:path>
            </a:pathLst>
          </a:custGeom>
          <a:ln w="6350">
            <a:solidFill>
              <a:srgbClr val="F6AF5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6515677" y="3477172"/>
            <a:ext cx="3282315" cy="0"/>
          </a:xfrm>
          <a:custGeom>
            <a:avLst/>
            <a:gdLst/>
            <a:ahLst/>
            <a:cxnLst/>
            <a:rect l="l" t="t" r="r" b="b"/>
            <a:pathLst>
              <a:path w="3282315" h="0">
                <a:moveTo>
                  <a:pt x="0" y="0"/>
                </a:moveTo>
                <a:lnTo>
                  <a:pt x="3282302" y="0"/>
                </a:lnTo>
              </a:path>
            </a:pathLst>
          </a:custGeom>
          <a:ln w="6350">
            <a:solidFill>
              <a:srgbClr val="77AFB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6515677" y="5093582"/>
            <a:ext cx="3282315" cy="0"/>
          </a:xfrm>
          <a:custGeom>
            <a:avLst/>
            <a:gdLst/>
            <a:ahLst/>
            <a:cxnLst/>
            <a:rect l="l" t="t" r="r" b="b"/>
            <a:pathLst>
              <a:path w="3282315" h="0">
                <a:moveTo>
                  <a:pt x="0" y="0"/>
                </a:moveTo>
                <a:lnTo>
                  <a:pt x="3282302" y="0"/>
                </a:lnTo>
              </a:path>
            </a:pathLst>
          </a:custGeom>
          <a:ln w="6350">
            <a:solidFill>
              <a:srgbClr val="77AFB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 txBox="1"/>
          <p:nvPr/>
        </p:nvSpPr>
        <p:spPr>
          <a:xfrm>
            <a:off x="707299" y="1238767"/>
            <a:ext cx="9264650" cy="8007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500" spc="-30" b="1">
                <a:latin typeface="나눔스퀘어 네오 ExtraBold"/>
                <a:cs typeface="나눔스퀘어 네오 ExtraBold"/>
              </a:rPr>
              <a:t>④</a:t>
            </a:r>
            <a:r>
              <a:rPr dirty="0" sz="1500" spc="-85" b="1">
                <a:latin typeface="나눔스퀘어 네오 ExtraBold"/>
                <a:cs typeface="나눔스퀘어 네오 ExtraBold"/>
              </a:rPr>
              <a:t> </a:t>
            </a:r>
            <a:r>
              <a:rPr dirty="0" sz="1500" spc="-70" b="1">
                <a:latin typeface="나눔스퀘어 네오 ExtraBold"/>
                <a:cs typeface="나눔스퀘어 네오 ExtraBold"/>
              </a:rPr>
              <a:t>굴</a:t>
            </a:r>
            <a:r>
              <a:rPr dirty="0" sz="1500" spc="-30" b="1">
                <a:latin typeface="나눔스퀘어 네오 ExtraBold"/>
                <a:cs typeface="나눔스퀘어 네오 ExtraBold"/>
              </a:rPr>
              <a:t>착</a:t>
            </a:r>
            <a:r>
              <a:rPr dirty="0" sz="1500" spc="-85" b="1">
                <a:latin typeface="나눔스퀘어 네오 ExtraBold"/>
                <a:cs typeface="나눔스퀘어 네오 ExtraBold"/>
              </a:rPr>
              <a:t> </a:t>
            </a:r>
            <a:r>
              <a:rPr dirty="0" sz="1500" spc="-65" b="1">
                <a:latin typeface="나눔스퀘어 네오 ExtraBold"/>
                <a:cs typeface="나눔스퀘어 네오 ExtraBold"/>
              </a:rPr>
              <a:t>작업(장</a:t>
            </a:r>
            <a:r>
              <a:rPr dirty="0" sz="1500" spc="-30" b="1">
                <a:latin typeface="나눔스퀘어 네오 ExtraBold"/>
                <a:cs typeface="나눔스퀘어 네오 ExtraBold"/>
              </a:rPr>
              <a:t>비</a:t>
            </a:r>
            <a:r>
              <a:rPr dirty="0" sz="1500" spc="-85" b="1">
                <a:latin typeface="나눔스퀘어 네오 ExtraBold"/>
                <a:cs typeface="나눔스퀘어 네오 ExtraBold"/>
              </a:rPr>
              <a:t> </a:t>
            </a:r>
            <a:r>
              <a:rPr dirty="0" sz="1500" spc="-70" b="1">
                <a:latin typeface="나눔스퀘어 네오 ExtraBold"/>
                <a:cs typeface="나눔스퀘어 네오 ExtraBold"/>
              </a:rPr>
              <a:t>또</a:t>
            </a:r>
            <a:r>
              <a:rPr dirty="0" sz="1500" spc="-30" b="1">
                <a:latin typeface="나눔스퀘어 네오 ExtraBold"/>
                <a:cs typeface="나눔스퀘어 네오 ExtraBold"/>
              </a:rPr>
              <a:t>는</a:t>
            </a:r>
            <a:r>
              <a:rPr dirty="0" sz="1500" spc="-85" b="1">
                <a:latin typeface="나눔스퀘어 네오 ExtraBold"/>
                <a:cs typeface="나눔스퀘어 네오 ExtraBold"/>
              </a:rPr>
              <a:t> </a:t>
            </a:r>
            <a:r>
              <a:rPr dirty="0" sz="1500" spc="-70" b="1">
                <a:latin typeface="나눔스퀘어 네오 ExtraBold"/>
                <a:cs typeface="나눔스퀘어 네오 ExtraBold"/>
              </a:rPr>
              <a:t>인력이용</a:t>
            </a:r>
            <a:r>
              <a:rPr dirty="0" sz="1500" spc="-15" b="1">
                <a:latin typeface="나눔스퀘어 네오 ExtraBold"/>
                <a:cs typeface="나눔스퀘어 네오 ExtraBold"/>
              </a:rPr>
              <a:t>)</a:t>
            </a:r>
            <a:r>
              <a:rPr dirty="0" sz="1500" b="1">
                <a:latin typeface="나눔스퀘어 네오 ExtraBold"/>
                <a:cs typeface="나눔스퀘어 네오 ExtraBold"/>
              </a:rPr>
              <a:t> </a:t>
            </a:r>
            <a:r>
              <a:rPr dirty="0" sz="1500" spc="-130" b="1">
                <a:latin typeface="나눔스퀘어 네오 ExtraBold"/>
                <a:cs typeface="나눔스퀘어 네오 ExtraBold"/>
              </a:rPr>
              <a:t> </a:t>
            </a:r>
            <a:r>
              <a:rPr dirty="0" sz="1500" spc="-15">
                <a:latin typeface="나눔스퀘어 네오 Regular"/>
                <a:cs typeface="나눔스퀘어 네오 Regular"/>
              </a:rPr>
              <a:t>-</a:t>
            </a:r>
            <a:r>
              <a:rPr dirty="0" sz="1500" spc="-85">
                <a:latin typeface="나눔스퀘어 네오 Regular"/>
                <a:cs typeface="나눔스퀘어 네오 Regular"/>
              </a:rPr>
              <a:t> </a:t>
            </a:r>
            <a:r>
              <a:rPr dirty="0" sz="1500" spc="-70">
                <a:latin typeface="나눔스퀘어 네오 Regular"/>
                <a:cs typeface="나눔스퀘어 네오 Regular"/>
              </a:rPr>
              <a:t>굴착장비</a:t>
            </a:r>
            <a:r>
              <a:rPr dirty="0" sz="1500" spc="-30">
                <a:latin typeface="나눔스퀘어 네오 Regular"/>
                <a:cs typeface="나눔스퀘어 네오 Regular"/>
              </a:rPr>
              <a:t>에</a:t>
            </a:r>
            <a:r>
              <a:rPr dirty="0" sz="1500" spc="-85">
                <a:latin typeface="나눔스퀘어 네오 Regular"/>
                <a:cs typeface="나눔스퀘어 네오 Regular"/>
              </a:rPr>
              <a:t> </a:t>
            </a:r>
            <a:r>
              <a:rPr dirty="0" sz="1500" spc="-70">
                <a:latin typeface="나눔스퀘어 네오 Regular"/>
                <a:cs typeface="나눔스퀘어 네오 Regular"/>
              </a:rPr>
              <a:t>부딪힘</a:t>
            </a:r>
            <a:r>
              <a:rPr dirty="0" sz="1500" spc="-10">
                <a:latin typeface="나눔스퀘어 네오 Regular"/>
                <a:cs typeface="나눔스퀘어 네오 Regular"/>
              </a:rPr>
              <a:t>,</a:t>
            </a:r>
            <a:r>
              <a:rPr dirty="0" sz="1500" spc="-85">
                <a:latin typeface="나눔스퀘어 네오 Regular"/>
                <a:cs typeface="나눔스퀘어 네오 Regular"/>
              </a:rPr>
              <a:t> </a:t>
            </a:r>
            <a:r>
              <a:rPr dirty="0" sz="1500" spc="-70">
                <a:latin typeface="나눔스퀘어 네오 Regular"/>
                <a:cs typeface="나눔스퀘어 네오 Regular"/>
              </a:rPr>
              <a:t>인</a:t>
            </a:r>
            <a:r>
              <a:rPr dirty="0" sz="1500" spc="-30">
                <a:latin typeface="나눔스퀘어 네오 Regular"/>
                <a:cs typeface="나눔스퀘어 네오 Regular"/>
              </a:rPr>
              <a:t>력</a:t>
            </a:r>
            <a:r>
              <a:rPr dirty="0" sz="1500" spc="-85">
                <a:latin typeface="나눔스퀘어 네오 Regular"/>
                <a:cs typeface="나눔스퀘어 네오 Regular"/>
              </a:rPr>
              <a:t> </a:t>
            </a:r>
            <a:r>
              <a:rPr dirty="0" sz="1500" spc="-70">
                <a:latin typeface="나눔스퀘어 네오 Regular"/>
                <a:cs typeface="나눔스퀘어 네오 Regular"/>
              </a:rPr>
              <a:t>굴착으</a:t>
            </a:r>
            <a:r>
              <a:rPr dirty="0" sz="1500" spc="-30">
                <a:latin typeface="나눔스퀘어 네오 Regular"/>
                <a:cs typeface="나눔스퀘어 네오 Regular"/>
              </a:rPr>
              <a:t>로</a:t>
            </a:r>
            <a:r>
              <a:rPr dirty="0" sz="1500" spc="-85">
                <a:latin typeface="나눔스퀘어 네오 Regular"/>
                <a:cs typeface="나눔스퀘어 네오 Regular"/>
              </a:rPr>
              <a:t> </a:t>
            </a:r>
            <a:r>
              <a:rPr dirty="0" sz="1500" spc="-70">
                <a:latin typeface="나눔스퀘어 네오 Regular"/>
                <a:cs typeface="나눔스퀘어 네오 Regular"/>
              </a:rPr>
              <a:t>인</a:t>
            </a:r>
            <a:r>
              <a:rPr dirty="0" sz="1500" spc="-30">
                <a:latin typeface="나눔스퀘어 네오 Regular"/>
                <a:cs typeface="나눔스퀘어 네오 Regular"/>
              </a:rPr>
              <a:t>한</a:t>
            </a:r>
            <a:r>
              <a:rPr dirty="0" sz="1500" spc="-85">
                <a:latin typeface="나눔스퀘어 네오 Regular"/>
                <a:cs typeface="나눔스퀘어 네오 Regular"/>
              </a:rPr>
              <a:t> </a:t>
            </a:r>
            <a:r>
              <a:rPr dirty="0" sz="1500" spc="-70">
                <a:latin typeface="나눔스퀘어 네오 Regular"/>
                <a:cs typeface="나눔스퀘어 네오 Regular"/>
              </a:rPr>
              <a:t>근골격계질</a:t>
            </a:r>
            <a:r>
              <a:rPr dirty="0" sz="1500" spc="-30">
                <a:latin typeface="나눔스퀘어 네오 Regular"/>
                <a:cs typeface="나눔스퀘어 네오 Regular"/>
              </a:rPr>
              <a:t>환</a:t>
            </a:r>
            <a:r>
              <a:rPr dirty="0" sz="1500" spc="-85">
                <a:latin typeface="나눔스퀘어 네오 Regular"/>
                <a:cs typeface="나눔스퀘어 네오 Regular"/>
              </a:rPr>
              <a:t> </a:t>
            </a:r>
            <a:r>
              <a:rPr dirty="0" sz="1500" spc="-70">
                <a:latin typeface="나눔스퀘어 네오 Regular"/>
                <a:cs typeface="나눔스퀘어 네오 Regular"/>
              </a:rPr>
              <a:t>발</a:t>
            </a:r>
            <a:r>
              <a:rPr dirty="0" sz="1500" spc="-30">
                <a:latin typeface="나눔스퀘어 네오 Regular"/>
                <a:cs typeface="나눔스퀘어 네오 Regular"/>
              </a:rPr>
              <a:t>생</a:t>
            </a:r>
            <a:r>
              <a:rPr dirty="0" sz="1500" spc="-85">
                <a:latin typeface="나눔스퀘어 네오 Regular"/>
                <a:cs typeface="나눔스퀘어 네오 Regular"/>
              </a:rPr>
              <a:t> </a:t>
            </a:r>
            <a:r>
              <a:rPr dirty="0" sz="1500" spc="-30">
                <a:latin typeface="나눔스퀘어 네오 Regular"/>
                <a:cs typeface="나눔스퀘어 네오 Regular"/>
              </a:rPr>
              <a:t>등</a:t>
            </a:r>
            <a:endParaRPr sz="1500">
              <a:latin typeface="나눔스퀘어 네오 Regular"/>
              <a:cs typeface="나눔스퀘어 네오 Regular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 marL="150495">
              <a:lnSpc>
                <a:spcPct val="100000"/>
              </a:lnSpc>
              <a:spcBef>
                <a:spcPts val="955"/>
              </a:spcBef>
              <a:tabLst>
                <a:tab pos="2053589" algn="l"/>
                <a:tab pos="5821045" algn="l"/>
              </a:tabLst>
            </a:pPr>
            <a:r>
              <a:rPr dirty="0" baseline="2525" sz="1650" spc="-75" b="1">
                <a:solidFill>
                  <a:srgbClr val="0092A1"/>
                </a:solidFill>
                <a:latin typeface="나눔스퀘어 네오 Heavy"/>
                <a:cs typeface="나눔스퀘어 네오 Heavy"/>
              </a:rPr>
              <a:t>공정·작업</a:t>
            </a:r>
            <a:r>
              <a:rPr dirty="0" baseline="2525" sz="1650" spc="-37" b="1">
                <a:solidFill>
                  <a:srgbClr val="0092A1"/>
                </a:solidFill>
                <a:latin typeface="나눔스퀘어 네오 Heavy"/>
                <a:cs typeface="나눔스퀘어 네오 Heavy"/>
              </a:rPr>
              <a:t>별</a:t>
            </a:r>
            <a:r>
              <a:rPr dirty="0" baseline="2525" sz="1650" spc="-89" b="1">
                <a:solidFill>
                  <a:srgbClr val="0092A1"/>
                </a:solidFill>
                <a:latin typeface="나눔스퀘어 네오 Heavy"/>
                <a:cs typeface="나눔스퀘어 네오 Heavy"/>
              </a:rPr>
              <a:t> </a:t>
            </a:r>
            <a:r>
              <a:rPr dirty="0" baseline="2525" sz="1650" spc="-82" b="1">
                <a:solidFill>
                  <a:srgbClr val="0092A1"/>
                </a:solidFill>
                <a:latin typeface="나눔스퀘어 네오 Heavy"/>
                <a:cs typeface="나눔스퀘어 네오 Heavy"/>
              </a:rPr>
              <a:t>내</a:t>
            </a:r>
            <a:r>
              <a:rPr dirty="0" baseline="2525" sz="1650" spc="-37" b="1">
                <a:solidFill>
                  <a:srgbClr val="0092A1"/>
                </a:solidFill>
                <a:latin typeface="나눔스퀘어 네오 Heavy"/>
                <a:cs typeface="나눔스퀘어 네오 Heavy"/>
              </a:rPr>
              <a:t>용</a:t>
            </a:r>
            <a:r>
              <a:rPr dirty="0" baseline="2525" sz="1650" b="1">
                <a:solidFill>
                  <a:srgbClr val="0092A1"/>
                </a:solidFill>
                <a:latin typeface="나눔스퀘어 네오 Heavy"/>
                <a:cs typeface="나눔스퀘어 네오 Heavy"/>
              </a:rPr>
              <a:t>	</a:t>
            </a:r>
            <a:r>
              <a:rPr dirty="0" sz="1100" spc="-50" b="1">
                <a:solidFill>
                  <a:srgbClr val="FFFFFF"/>
                </a:solidFill>
                <a:latin typeface="나눔스퀘어 네오 Heavy"/>
                <a:cs typeface="나눔스퀘어 네오 Heavy"/>
              </a:rPr>
              <a:t>유해·위험요</a:t>
            </a:r>
            <a:r>
              <a:rPr dirty="0" sz="1100" spc="-25" b="1">
                <a:solidFill>
                  <a:srgbClr val="FFFFFF"/>
                </a:solidFill>
                <a:latin typeface="나눔스퀘어 네오 Heavy"/>
                <a:cs typeface="나눔스퀘어 네오 Heavy"/>
              </a:rPr>
              <a:t>인</a:t>
            </a:r>
            <a:r>
              <a:rPr dirty="0" sz="1100" b="1">
                <a:solidFill>
                  <a:srgbClr val="FFFFFF"/>
                </a:solidFill>
                <a:latin typeface="나눔스퀘어 네오 Heavy"/>
                <a:cs typeface="나눔스퀘어 네오 Heavy"/>
              </a:rPr>
              <a:t>	</a:t>
            </a:r>
            <a:r>
              <a:rPr dirty="0" sz="1100" spc="-55" b="1">
                <a:solidFill>
                  <a:srgbClr val="FFFFFF"/>
                </a:solidFill>
                <a:latin typeface="나눔스퀘어 네오 Heavy"/>
                <a:cs typeface="나눔스퀘어 네오 Heavy"/>
              </a:rPr>
              <a:t>예방대책</a:t>
            </a:r>
            <a:endParaRPr sz="1100">
              <a:latin typeface="나눔스퀘어 네오 Heavy"/>
              <a:cs typeface="나눔스퀘어 네오 Heavy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2748499" y="2209752"/>
            <a:ext cx="6115685" cy="635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3766820" algn="l"/>
              </a:tabLst>
            </a:pPr>
            <a:r>
              <a:rPr dirty="0" sz="1200" spc="-15" b="1">
                <a:solidFill>
                  <a:srgbClr val="F18B00"/>
                </a:solidFill>
                <a:latin typeface="나눔스퀘어 네오 Bold"/>
                <a:cs typeface="나눔스퀘어 네오 Bold"/>
              </a:rPr>
              <a:t>•</a:t>
            </a:r>
            <a:r>
              <a:rPr dirty="0" sz="1200" spc="-65" b="1">
                <a:solidFill>
                  <a:srgbClr val="F18B00"/>
                </a:solidFill>
                <a:latin typeface="나눔스퀘어 네오 Bold"/>
                <a:cs typeface="나눔스퀘어 네오 Bold"/>
              </a:rPr>
              <a:t> </a:t>
            </a:r>
            <a:r>
              <a:rPr dirty="0" sz="1200" spc="-55" b="1">
                <a:latin typeface="나눔스퀘어 네오 Bold"/>
                <a:cs typeface="나눔스퀘어 네오 Bold"/>
              </a:rPr>
              <a:t>굴착</a:t>
            </a:r>
            <a:r>
              <a:rPr dirty="0" sz="1200" spc="-25" b="1">
                <a:latin typeface="나눔스퀘어 네오 Bold"/>
                <a:cs typeface="나눔스퀘어 네오 Bold"/>
              </a:rPr>
              <a:t>기</a:t>
            </a:r>
            <a:r>
              <a:rPr dirty="0" sz="1200" spc="-65" b="1">
                <a:latin typeface="나눔스퀘어 네오 Bold"/>
                <a:cs typeface="나눔스퀘어 네오 Bold"/>
              </a:rPr>
              <a:t> </a:t>
            </a:r>
            <a:r>
              <a:rPr dirty="0" sz="1200" spc="-55" b="1">
                <a:latin typeface="나눔스퀘어 네오 Bold"/>
                <a:cs typeface="나눔스퀘어 네오 Bold"/>
              </a:rPr>
              <a:t>버킷</a:t>
            </a:r>
            <a:r>
              <a:rPr dirty="0" sz="1200" spc="-25" b="1">
                <a:latin typeface="나눔스퀘어 네오 Bold"/>
                <a:cs typeface="나눔스퀘어 네오 Bold"/>
              </a:rPr>
              <a:t>이</a:t>
            </a:r>
            <a:r>
              <a:rPr dirty="0" sz="1200" spc="-65" b="1">
                <a:latin typeface="나눔스퀘어 네오 Bold"/>
                <a:cs typeface="나눔스퀘어 네오 Bold"/>
              </a:rPr>
              <a:t> </a:t>
            </a:r>
            <a:r>
              <a:rPr dirty="0" sz="1200" spc="-55" b="1">
                <a:latin typeface="나눔스퀘어 네오 Bold"/>
                <a:cs typeface="나눔스퀘어 네오 Bold"/>
              </a:rPr>
              <a:t>탈락하</a:t>
            </a:r>
            <a:r>
              <a:rPr dirty="0" sz="1200" spc="-25" b="1">
                <a:latin typeface="나눔스퀘어 네오 Bold"/>
                <a:cs typeface="나눔스퀘어 네오 Bold"/>
              </a:rPr>
              <a:t>여</a:t>
            </a:r>
            <a:r>
              <a:rPr dirty="0" sz="1200" spc="-65" b="1">
                <a:latin typeface="나눔스퀘어 네오 Bold"/>
                <a:cs typeface="나눔스퀘어 네오 Bold"/>
              </a:rPr>
              <a:t> </a:t>
            </a:r>
            <a:r>
              <a:rPr dirty="0" sz="1200" spc="-55" b="1">
                <a:latin typeface="나눔스퀘어 네오 Bold"/>
                <a:cs typeface="나눔스퀘어 네오 Bold"/>
              </a:rPr>
              <a:t>떨어</a:t>
            </a:r>
            <a:r>
              <a:rPr dirty="0" sz="1200" spc="-25" b="1">
                <a:latin typeface="나눔스퀘어 네오 Bold"/>
                <a:cs typeface="나눔스퀘어 네오 Bold"/>
              </a:rPr>
              <a:t>져</a:t>
            </a:r>
            <a:r>
              <a:rPr dirty="0" sz="1200" spc="-65" b="1">
                <a:latin typeface="나눔스퀘어 네오 Bold"/>
                <a:cs typeface="나눔스퀘어 네오 Bold"/>
              </a:rPr>
              <a:t> </a:t>
            </a:r>
            <a:r>
              <a:rPr dirty="0" sz="1200" spc="-55" b="1">
                <a:latin typeface="나눔스퀘어 네오 Bold"/>
                <a:cs typeface="나눔스퀘어 네오 Bold"/>
              </a:rPr>
              <a:t>맞</a:t>
            </a:r>
            <a:r>
              <a:rPr dirty="0" sz="1200" spc="-25" b="1">
                <a:latin typeface="나눔스퀘어 네오 Bold"/>
                <a:cs typeface="나눔스퀘어 네오 Bold"/>
              </a:rPr>
              <a:t>음</a:t>
            </a:r>
            <a:r>
              <a:rPr dirty="0" sz="1200" b="1">
                <a:latin typeface="나눔스퀘어 네오 Bold"/>
                <a:cs typeface="나눔스퀘어 네오 Bold"/>
              </a:rPr>
              <a:t>	</a:t>
            </a:r>
            <a:r>
              <a:rPr dirty="0" sz="1200" spc="-15" b="1">
                <a:solidFill>
                  <a:srgbClr val="0092A1"/>
                </a:solidFill>
                <a:latin typeface="나눔스퀘어 네오 Bold"/>
                <a:cs typeface="나눔스퀘어 네오 Bold"/>
              </a:rPr>
              <a:t>•</a:t>
            </a:r>
            <a:r>
              <a:rPr dirty="0" sz="1200" spc="-65" b="1">
                <a:solidFill>
                  <a:srgbClr val="0092A1"/>
                </a:solidFill>
                <a:latin typeface="나눔스퀘어 네오 Bold"/>
                <a:cs typeface="나눔스퀘어 네오 Bold"/>
              </a:rPr>
              <a:t> </a:t>
            </a:r>
            <a:r>
              <a:rPr dirty="0" sz="1200" spc="-55" b="1">
                <a:latin typeface="나눔스퀘어 네오 Bold"/>
                <a:cs typeface="나눔스퀘어 네오 Bold"/>
              </a:rPr>
              <a:t>굴착</a:t>
            </a:r>
            <a:r>
              <a:rPr dirty="0" sz="1200" spc="-25" b="1">
                <a:latin typeface="나눔스퀘어 네오 Bold"/>
                <a:cs typeface="나눔스퀘어 네오 Bold"/>
              </a:rPr>
              <a:t>기</a:t>
            </a:r>
            <a:r>
              <a:rPr dirty="0" sz="1200" spc="-65" b="1">
                <a:latin typeface="나눔스퀘어 네오 Bold"/>
                <a:cs typeface="나눔스퀘어 네오 Bold"/>
              </a:rPr>
              <a:t> </a:t>
            </a:r>
            <a:r>
              <a:rPr dirty="0" sz="1200" spc="-55" b="1">
                <a:latin typeface="나눔스퀘어 네오 Bold"/>
                <a:cs typeface="나눔스퀘어 네오 Bold"/>
              </a:rPr>
              <a:t>버</a:t>
            </a:r>
            <a:r>
              <a:rPr dirty="0" sz="1200" spc="-25" b="1">
                <a:latin typeface="나눔스퀘어 네오 Bold"/>
                <a:cs typeface="나눔스퀘어 네오 Bold"/>
              </a:rPr>
              <a:t>킷</a:t>
            </a:r>
            <a:r>
              <a:rPr dirty="0" sz="1200" spc="-65" b="1">
                <a:latin typeface="나눔스퀘어 네오 Bold"/>
                <a:cs typeface="나눔스퀘어 네오 Bold"/>
              </a:rPr>
              <a:t> </a:t>
            </a:r>
            <a:r>
              <a:rPr dirty="0" sz="1200" spc="-55" b="1">
                <a:latin typeface="나눔스퀘어 네오 Bold"/>
                <a:cs typeface="나눔스퀘어 네오 Bold"/>
              </a:rPr>
              <a:t>연결</a:t>
            </a:r>
            <a:r>
              <a:rPr dirty="0" sz="1200" spc="-25" b="1">
                <a:latin typeface="나눔스퀘어 네오 Bold"/>
                <a:cs typeface="나눔스퀘어 네오 Bold"/>
              </a:rPr>
              <a:t>핀</a:t>
            </a:r>
            <a:r>
              <a:rPr dirty="0" sz="1200" spc="-65" b="1">
                <a:latin typeface="나눔스퀘어 네오 Bold"/>
                <a:cs typeface="나눔스퀘어 네오 Bold"/>
              </a:rPr>
              <a:t> </a:t>
            </a:r>
            <a:r>
              <a:rPr dirty="0" sz="1200" spc="-55" b="1">
                <a:latin typeface="나눔스퀘어 네오 Bold"/>
                <a:cs typeface="나눔스퀘어 네오 Bold"/>
              </a:rPr>
              <a:t>체</a:t>
            </a:r>
            <a:r>
              <a:rPr dirty="0" sz="1200" spc="-25" b="1">
                <a:latin typeface="나눔스퀘어 네오 Bold"/>
                <a:cs typeface="나눔스퀘어 네오 Bold"/>
              </a:rPr>
              <a:t>결</a:t>
            </a:r>
            <a:r>
              <a:rPr dirty="0" sz="1200" spc="-65" b="1">
                <a:latin typeface="나눔스퀘어 네오 Bold"/>
                <a:cs typeface="나눔스퀘어 네오 Bold"/>
              </a:rPr>
              <a:t> </a:t>
            </a:r>
            <a:r>
              <a:rPr dirty="0" sz="1200" spc="-55" b="1">
                <a:latin typeface="나눔스퀘어 네오 Bold"/>
                <a:cs typeface="나눔스퀘어 네오 Bold"/>
              </a:rPr>
              <a:t>상</a:t>
            </a:r>
            <a:r>
              <a:rPr dirty="0" sz="1200" spc="-25" b="1">
                <a:latin typeface="나눔스퀘어 네오 Bold"/>
                <a:cs typeface="나눔스퀘어 네오 Bold"/>
              </a:rPr>
              <a:t>태</a:t>
            </a:r>
            <a:r>
              <a:rPr dirty="0" sz="1200" spc="-65" b="1">
                <a:latin typeface="나눔스퀘어 네오 Bold"/>
                <a:cs typeface="나눔스퀘어 네오 Bold"/>
              </a:rPr>
              <a:t> </a:t>
            </a:r>
            <a:r>
              <a:rPr dirty="0" sz="1200" spc="-55" b="1">
                <a:latin typeface="나눔스퀘어 네오 Bold"/>
                <a:cs typeface="나눔스퀘어 네오 Bold"/>
              </a:rPr>
              <a:t>확인</a:t>
            </a:r>
            <a:endParaRPr sz="1200">
              <a:latin typeface="나눔스퀘어 네오 Bold"/>
              <a:cs typeface="나눔스퀘어 네오 Bold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780"/>
              </a:spcBef>
              <a:tabLst>
                <a:tab pos="3766820" algn="l"/>
              </a:tabLst>
            </a:pPr>
            <a:r>
              <a:rPr dirty="0" sz="1200" spc="-15" b="1">
                <a:solidFill>
                  <a:srgbClr val="F18B00"/>
                </a:solidFill>
                <a:latin typeface="나눔스퀘어 네오 Bold"/>
                <a:cs typeface="나눔스퀘어 네오 Bold"/>
              </a:rPr>
              <a:t>•</a:t>
            </a:r>
            <a:r>
              <a:rPr dirty="0" sz="1200" spc="-65" b="1">
                <a:solidFill>
                  <a:srgbClr val="F18B00"/>
                </a:solidFill>
                <a:latin typeface="나눔스퀘어 네오 Bold"/>
                <a:cs typeface="나눔스퀘어 네오 Bold"/>
              </a:rPr>
              <a:t> </a:t>
            </a:r>
            <a:r>
              <a:rPr dirty="0" sz="1200" spc="-55" b="1">
                <a:latin typeface="나눔스퀘어 네오 Bold"/>
                <a:cs typeface="나눔스퀘어 네오 Bold"/>
              </a:rPr>
              <a:t>굴착</a:t>
            </a:r>
            <a:r>
              <a:rPr dirty="0" sz="1200" spc="-25" b="1">
                <a:latin typeface="나눔스퀘어 네오 Bold"/>
                <a:cs typeface="나눔스퀘어 네오 Bold"/>
              </a:rPr>
              <a:t>기</a:t>
            </a:r>
            <a:r>
              <a:rPr dirty="0" sz="1200" spc="-65" b="1">
                <a:latin typeface="나눔스퀘어 네오 Bold"/>
                <a:cs typeface="나눔스퀘어 네오 Bold"/>
              </a:rPr>
              <a:t> </a:t>
            </a:r>
            <a:r>
              <a:rPr dirty="0" sz="1200" spc="-55" b="1">
                <a:latin typeface="나눔스퀘어 네오 Bold"/>
                <a:cs typeface="나눔스퀘어 네오 Bold"/>
              </a:rPr>
              <a:t>선</a:t>
            </a:r>
            <a:r>
              <a:rPr dirty="0" sz="1200" spc="-25" b="1">
                <a:latin typeface="나눔스퀘어 네오 Bold"/>
                <a:cs typeface="나눔스퀘어 네오 Bold"/>
              </a:rPr>
              <a:t>회</a:t>
            </a:r>
            <a:r>
              <a:rPr dirty="0" sz="1200" spc="-65" b="1">
                <a:latin typeface="나눔스퀘어 네오 Bold"/>
                <a:cs typeface="나눔스퀘어 네오 Bold"/>
              </a:rPr>
              <a:t> </a:t>
            </a:r>
            <a:r>
              <a:rPr dirty="0" sz="1200" spc="-55" b="1">
                <a:latin typeface="나눔스퀘어 네오 Bold"/>
                <a:cs typeface="나눔스퀘어 네오 Bold"/>
              </a:rPr>
              <a:t>작</a:t>
            </a:r>
            <a:r>
              <a:rPr dirty="0" sz="1200" spc="-25" b="1">
                <a:latin typeface="나눔스퀘어 네오 Bold"/>
                <a:cs typeface="나눔스퀘어 네오 Bold"/>
              </a:rPr>
              <a:t>업</a:t>
            </a:r>
            <a:r>
              <a:rPr dirty="0" sz="1200" spc="-65" b="1">
                <a:latin typeface="나눔스퀘어 네오 Bold"/>
                <a:cs typeface="나눔스퀘어 네오 Bold"/>
              </a:rPr>
              <a:t> </a:t>
            </a:r>
            <a:r>
              <a:rPr dirty="0" sz="1200" spc="-25" b="1">
                <a:latin typeface="나눔스퀘어 네오 Bold"/>
                <a:cs typeface="나눔스퀘어 네오 Bold"/>
              </a:rPr>
              <a:t>중</a:t>
            </a:r>
            <a:r>
              <a:rPr dirty="0" sz="1200" spc="-65" b="1">
                <a:latin typeface="나눔스퀘어 네오 Bold"/>
                <a:cs typeface="나눔스퀘어 네오 Bold"/>
              </a:rPr>
              <a:t> </a:t>
            </a:r>
            <a:r>
              <a:rPr dirty="0" sz="1200" spc="-55" b="1">
                <a:latin typeface="나눔스퀘어 네오 Bold"/>
                <a:cs typeface="나눔스퀘어 네오 Bold"/>
              </a:rPr>
              <a:t>끼</a:t>
            </a:r>
            <a:r>
              <a:rPr dirty="0" sz="1200" spc="-25" b="1">
                <a:latin typeface="나눔스퀘어 네오 Bold"/>
                <a:cs typeface="나눔스퀘어 네오 Bold"/>
              </a:rPr>
              <a:t>임</a:t>
            </a:r>
            <a:r>
              <a:rPr dirty="0" sz="1200" b="1">
                <a:latin typeface="나눔스퀘어 네오 Bold"/>
                <a:cs typeface="나눔스퀘어 네오 Bold"/>
              </a:rPr>
              <a:t>	</a:t>
            </a:r>
            <a:r>
              <a:rPr dirty="0" sz="1200" spc="-15" b="1">
                <a:solidFill>
                  <a:srgbClr val="0092A1"/>
                </a:solidFill>
                <a:latin typeface="나눔스퀘어 네오 Bold"/>
                <a:cs typeface="나눔스퀘어 네오 Bold"/>
              </a:rPr>
              <a:t>•</a:t>
            </a:r>
            <a:r>
              <a:rPr dirty="0" sz="1200" spc="-65" b="1">
                <a:solidFill>
                  <a:srgbClr val="0092A1"/>
                </a:solidFill>
                <a:latin typeface="나눔스퀘어 네오 Bold"/>
                <a:cs typeface="나눔스퀘어 네오 Bold"/>
              </a:rPr>
              <a:t> </a:t>
            </a:r>
            <a:r>
              <a:rPr dirty="0" sz="1200" spc="-55" b="1">
                <a:latin typeface="나눔스퀘어 네오 Bold"/>
                <a:cs typeface="나눔스퀘어 네오 Bold"/>
              </a:rPr>
              <a:t>작업반</a:t>
            </a:r>
            <a:r>
              <a:rPr dirty="0" sz="1200" spc="-25" b="1">
                <a:latin typeface="나눔스퀘어 네오 Bold"/>
                <a:cs typeface="나눔스퀘어 네오 Bold"/>
              </a:rPr>
              <a:t>경</a:t>
            </a:r>
            <a:r>
              <a:rPr dirty="0" sz="1200" spc="-65" b="1">
                <a:latin typeface="나눔스퀘어 네오 Bold"/>
                <a:cs typeface="나눔스퀘어 네오 Bold"/>
              </a:rPr>
              <a:t> </a:t>
            </a:r>
            <a:r>
              <a:rPr dirty="0" sz="1200" spc="-25" b="1">
                <a:latin typeface="나눔스퀘어 네오 Bold"/>
                <a:cs typeface="나눔스퀘어 네오 Bold"/>
              </a:rPr>
              <a:t>내</a:t>
            </a:r>
            <a:r>
              <a:rPr dirty="0" sz="1200" spc="-65" b="1">
                <a:latin typeface="나눔스퀘어 네오 Bold"/>
                <a:cs typeface="나눔스퀘어 네오 Bold"/>
              </a:rPr>
              <a:t> </a:t>
            </a:r>
            <a:r>
              <a:rPr dirty="0" sz="1200" spc="-55" b="1">
                <a:latin typeface="나눔스퀘어 네오 Bold"/>
                <a:cs typeface="나눔스퀘어 네오 Bold"/>
              </a:rPr>
              <a:t>관계</a:t>
            </a:r>
            <a:r>
              <a:rPr dirty="0" sz="1200" spc="-25" b="1">
                <a:latin typeface="나눔스퀘어 네오 Bold"/>
                <a:cs typeface="나눔스퀘어 네오 Bold"/>
              </a:rPr>
              <a:t>자</a:t>
            </a:r>
            <a:r>
              <a:rPr dirty="0" sz="1200" spc="-65" b="1">
                <a:latin typeface="나눔스퀘어 네오 Bold"/>
                <a:cs typeface="나눔스퀘어 네오 Bold"/>
              </a:rPr>
              <a:t> </a:t>
            </a:r>
            <a:r>
              <a:rPr dirty="0" sz="1200" spc="-25" b="1">
                <a:latin typeface="나눔스퀘어 네오 Bold"/>
                <a:cs typeface="나눔스퀘어 네오 Bold"/>
              </a:rPr>
              <a:t>외</a:t>
            </a:r>
            <a:r>
              <a:rPr dirty="0" sz="1200" spc="-65" b="1">
                <a:latin typeface="나눔스퀘어 네오 Bold"/>
                <a:cs typeface="나눔스퀘어 네오 Bold"/>
              </a:rPr>
              <a:t> </a:t>
            </a:r>
            <a:r>
              <a:rPr dirty="0" sz="1200" spc="-55" b="1">
                <a:latin typeface="나눔스퀘어 네오 Bold"/>
                <a:cs typeface="나눔스퀘어 네오 Bold"/>
              </a:rPr>
              <a:t>출입금</a:t>
            </a:r>
            <a:r>
              <a:rPr dirty="0" sz="1200" spc="-25" b="1">
                <a:latin typeface="나눔스퀘어 네오 Bold"/>
                <a:cs typeface="나눔스퀘어 네오 Bold"/>
              </a:rPr>
              <a:t>지</a:t>
            </a:r>
            <a:r>
              <a:rPr dirty="0" sz="1200" spc="-65" b="1">
                <a:latin typeface="나눔스퀘어 네오 Bold"/>
                <a:cs typeface="나눔스퀘어 네오 Bold"/>
              </a:rPr>
              <a:t> </a:t>
            </a:r>
            <a:r>
              <a:rPr dirty="0" sz="1200" spc="-55" b="1">
                <a:latin typeface="나눔스퀘어 네오 Bold"/>
                <a:cs typeface="나눔스퀘어 네오 Bold"/>
              </a:rPr>
              <a:t>조치</a:t>
            </a:r>
            <a:endParaRPr sz="1200">
              <a:latin typeface="나눔스퀘어 네오 Bold"/>
              <a:cs typeface="나눔스퀘어 네오 Bold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2748499" y="3581352"/>
            <a:ext cx="1960880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 spc="-15" b="1">
                <a:solidFill>
                  <a:srgbClr val="F18B00"/>
                </a:solidFill>
                <a:latin typeface="나눔스퀘어 네오 Bold"/>
                <a:cs typeface="나눔스퀘어 네오 Bold"/>
              </a:rPr>
              <a:t>•</a:t>
            </a:r>
            <a:r>
              <a:rPr dirty="0" sz="1200" spc="-65" b="1">
                <a:solidFill>
                  <a:srgbClr val="F18B00"/>
                </a:solidFill>
                <a:latin typeface="나눔스퀘어 네오 Bold"/>
                <a:cs typeface="나눔스퀘어 네오 Bold"/>
              </a:rPr>
              <a:t> </a:t>
            </a:r>
            <a:r>
              <a:rPr dirty="0" sz="1200" spc="-50" b="1">
                <a:latin typeface="나눔스퀘어 네오 Bold"/>
                <a:cs typeface="나눔스퀘어 네오 Bold"/>
              </a:rPr>
              <a:t>주행(후진)하</a:t>
            </a:r>
            <a:r>
              <a:rPr dirty="0" sz="1200" spc="-25" b="1">
                <a:latin typeface="나눔스퀘어 네오 Bold"/>
                <a:cs typeface="나눔스퀘어 네오 Bold"/>
              </a:rPr>
              <a:t>는</a:t>
            </a:r>
            <a:r>
              <a:rPr dirty="0" sz="1200" spc="-65" b="1">
                <a:latin typeface="나눔스퀘어 네오 Bold"/>
                <a:cs typeface="나눔스퀘어 네오 Bold"/>
              </a:rPr>
              <a:t> </a:t>
            </a:r>
            <a:r>
              <a:rPr dirty="0" sz="1200" spc="-55" b="1">
                <a:latin typeface="나눔스퀘어 네오 Bold"/>
                <a:cs typeface="나눔스퀘어 네오 Bold"/>
              </a:rPr>
              <a:t>굴착기</a:t>
            </a:r>
            <a:r>
              <a:rPr dirty="0" sz="1200" spc="-25" b="1">
                <a:latin typeface="나눔스퀘어 네오 Bold"/>
                <a:cs typeface="나눔스퀘어 네오 Bold"/>
              </a:rPr>
              <a:t>에</a:t>
            </a:r>
            <a:r>
              <a:rPr dirty="0" sz="1200" spc="-65" b="1">
                <a:latin typeface="나눔스퀘어 네오 Bold"/>
                <a:cs typeface="나눔스퀘어 네오 Bold"/>
              </a:rPr>
              <a:t> </a:t>
            </a:r>
            <a:r>
              <a:rPr dirty="0" sz="1200" spc="-55" b="1">
                <a:latin typeface="나눔스퀘어 네오 Bold"/>
                <a:cs typeface="나눔스퀘어 네오 Bold"/>
              </a:rPr>
              <a:t>깔림</a:t>
            </a:r>
            <a:endParaRPr sz="1200">
              <a:latin typeface="나눔스퀘어 네오 Bold"/>
              <a:cs typeface="나눔스퀘어 네오 Bold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2748499" y="4038552"/>
            <a:ext cx="2945765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 spc="-15" b="1">
                <a:solidFill>
                  <a:srgbClr val="F18B00"/>
                </a:solidFill>
                <a:latin typeface="나눔스퀘어 네오 Bold"/>
                <a:cs typeface="나눔스퀘어 네오 Bold"/>
              </a:rPr>
              <a:t>•</a:t>
            </a:r>
            <a:r>
              <a:rPr dirty="0" sz="1200" spc="-65" b="1">
                <a:solidFill>
                  <a:srgbClr val="F18B00"/>
                </a:solidFill>
                <a:latin typeface="나눔스퀘어 네오 Bold"/>
                <a:cs typeface="나눔스퀘어 네오 Bold"/>
              </a:rPr>
              <a:t> </a:t>
            </a:r>
            <a:r>
              <a:rPr dirty="0" sz="1200" spc="-55" b="1">
                <a:latin typeface="나눔스퀘어 네오 Bold"/>
                <a:cs typeface="나눔스퀘어 네오 Bold"/>
              </a:rPr>
              <a:t>굴착기</a:t>
            </a:r>
            <a:r>
              <a:rPr dirty="0" sz="1200" spc="-25" b="1">
                <a:latin typeface="나눔스퀘어 네오 Bold"/>
                <a:cs typeface="나눔스퀘어 네오 Bold"/>
              </a:rPr>
              <a:t>와</a:t>
            </a:r>
            <a:r>
              <a:rPr dirty="0" sz="1200" spc="-65" b="1">
                <a:latin typeface="나눔스퀘어 네오 Bold"/>
                <a:cs typeface="나눔스퀘어 네오 Bold"/>
              </a:rPr>
              <a:t> </a:t>
            </a:r>
            <a:r>
              <a:rPr dirty="0" sz="1200" spc="-55" b="1">
                <a:latin typeface="나눔스퀘어 네오 Bold"/>
                <a:cs typeface="나눔스퀘어 네오 Bold"/>
              </a:rPr>
              <a:t>인</a:t>
            </a:r>
            <a:r>
              <a:rPr dirty="0" sz="1200" spc="-25" b="1">
                <a:latin typeface="나눔스퀘어 네오 Bold"/>
                <a:cs typeface="나눔스퀘어 네오 Bold"/>
              </a:rPr>
              <a:t>력</a:t>
            </a:r>
            <a:r>
              <a:rPr dirty="0" sz="1200" spc="-65" b="1">
                <a:latin typeface="나눔스퀘어 네오 Bold"/>
                <a:cs typeface="나눔스퀘어 네오 Bold"/>
              </a:rPr>
              <a:t> </a:t>
            </a:r>
            <a:r>
              <a:rPr dirty="0" sz="1200" spc="-55" b="1">
                <a:latin typeface="나눔스퀘어 네오 Bold"/>
                <a:cs typeface="나눔스퀘어 네오 Bold"/>
              </a:rPr>
              <a:t>굴</a:t>
            </a:r>
            <a:r>
              <a:rPr dirty="0" sz="1200" spc="-25" b="1">
                <a:latin typeface="나눔스퀘어 네오 Bold"/>
                <a:cs typeface="나눔스퀘어 네오 Bold"/>
              </a:rPr>
              <a:t>착</a:t>
            </a:r>
            <a:r>
              <a:rPr dirty="0" sz="1200" spc="-65" b="1">
                <a:latin typeface="나눔스퀘어 네오 Bold"/>
                <a:cs typeface="나눔스퀘어 네오 Bold"/>
              </a:rPr>
              <a:t> </a:t>
            </a:r>
            <a:r>
              <a:rPr dirty="0" sz="1200" spc="-55" b="1">
                <a:latin typeface="나눔스퀘어 네오 Bold"/>
                <a:cs typeface="나눔스퀘어 네오 Bold"/>
              </a:rPr>
              <a:t>병</a:t>
            </a:r>
            <a:r>
              <a:rPr dirty="0" sz="1200" spc="-25" b="1">
                <a:latin typeface="나눔스퀘어 네오 Bold"/>
                <a:cs typeface="나눔스퀘어 네오 Bold"/>
              </a:rPr>
              <a:t>행</a:t>
            </a:r>
            <a:r>
              <a:rPr dirty="0" sz="1200" spc="-65" b="1">
                <a:latin typeface="나눔스퀘어 네오 Bold"/>
                <a:cs typeface="나눔스퀘어 네오 Bold"/>
              </a:rPr>
              <a:t> </a:t>
            </a:r>
            <a:r>
              <a:rPr dirty="0" sz="1200" spc="-25" b="1">
                <a:latin typeface="나눔스퀘어 네오 Bold"/>
                <a:cs typeface="나눔스퀘어 네오 Bold"/>
              </a:rPr>
              <a:t>중</a:t>
            </a:r>
            <a:r>
              <a:rPr dirty="0" sz="1200" spc="-65" b="1">
                <a:latin typeface="나눔스퀘어 네오 Bold"/>
                <a:cs typeface="나눔스퀘어 네오 Bold"/>
              </a:rPr>
              <a:t> </a:t>
            </a:r>
            <a:r>
              <a:rPr dirty="0" sz="1200" spc="-55" b="1">
                <a:latin typeface="나눔스퀘어 네오 Bold"/>
                <a:cs typeface="나눔스퀘어 네오 Bold"/>
              </a:rPr>
              <a:t>굴착장비</a:t>
            </a:r>
            <a:r>
              <a:rPr dirty="0" sz="1200" spc="-25" b="1">
                <a:latin typeface="나눔스퀘어 네오 Bold"/>
                <a:cs typeface="나눔스퀘어 네오 Bold"/>
              </a:rPr>
              <a:t>에</a:t>
            </a:r>
            <a:r>
              <a:rPr dirty="0" sz="1200" spc="-65" b="1">
                <a:latin typeface="나눔스퀘어 네오 Bold"/>
                <a:cs typeface="나눔스퀘어 네오 Bold"/>
              </a:rPr>
              <a:t> </a:t>
            </a:r>
            <a:r>
              <a:rPr dirty="0" sz="1200" spc="-55" b="1">
                <a:latin typeface="나눔스퀘어 네오 Bold"/>
                <a:cs typeface="나눔스퀘어 네오 Bold"/>
              </a:rPr>
              <a:t>부딪힘</a:t>
            </a:r>
            <a:endParaRPr sz="1200">
              <a:latin typeface="나눔스퀘어 네오 Bold"/>
              <a:cs typeface="나눔스퀘어 네오 Bold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2748499" y="4495752"/>
            <a:ext cx="3183255" cy="406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16205" marR="5080" indent="-104139">
              <a:lnSpc>
                <a:spcPct val="125000"/>
              </a:lnSpc>
            </a:pPr>
            <a:r>
              <a:rPr dirty="0" sz="1200" spc="-15" b="1">
                <a:solidFill>
                  <a:srgbClr val="F18B00"/>
                </a:solidFill>
                <a:latin typeface="나눔스퀘어 네오 Bold"/>
                <a:cs typeface="나눔스퀘어 네오 Bold"/>
              </a:rPr>
              <a:t>•</a:t>
            </a:r>
            <a:r>
              <a:rPr dirty="0" sz="1200" spc="-65" b="1">
                <a:solidFill>
                  <a:srgbClr val="F18B00"/>
                </a:solidFill>
                <a:latin typeface="나눔스퀘어 네오 Bold"/>
                <a:cs typeface="나눔스퀘어 네오 Bold"/>
              </a:rPr>
              <a:t> </a:t>
            </a:r>
            <a:r>
              <a:rPr dirty="0" sz="1200" spc="-55" b="1">
                <a:latin typeface="나눔스퀘어 네오 Bold"/>
                <a:cs typeface="나눔스퀘어 네오 Bold"/>
              </a:rPr>
              <a:t>삽</a:t>
            </a:r>
            <a:r>
              <a:rPr dirty="0" sz="1200" spc="-10" b="1">
                <a:latin typeface="나눔스퀘어 네오 Bold"/>
                <a:cs typeface="나눔스퀘어 네오 Bold"/>
              </a:rPr>
              <a:t>,</a:t>
            </a:r>
            <a:r>
              <a:rPr dirty="0" sz="1200" spc="-65" b="1">
                <a:latin typeface="나눔스퀘어 네오 Bold"/>
                <a:cs typeface="나눔스퀘어 네오 Bold"/>
              </a:rPr>
              <a:t> </a:t>
            </a:r>
            <a:r>
              <a:rPr dirty="0" sz="1200" spc="-55" b="1">
                <a:latin typeface="나눔스퀘어 네오 Bold"/>
                <a:cs typeface="나눔스퀘어 네오 Bold"/>
              </a:rPr>
              <a:t>곡괭</a:t>
            </a:r>
            <a:r>
              <a:rPr dirty="0" sz="1200" spc="-25" b="1">
                <a:latin typeface="나눔스퀘어 네오 Bold"/>
                <a:cs typeface="나눔스퀘어 네오 Bold"/>
              </a:rPr>
              <a:t>이</a:t>
            </a:r>
            <a:r>
              <a:rPr dirty="0" sz="1200" spc="-65" b="1">
                <a:latin typeface="나눔스퀘어 네오 Bold"/>
                <a:cs typeface="나눔스퀘어 네오 Bold"/>
              </a:rPr>
              <a:t> </a:t>
            </a:r>
            <a:r>
              <a:rPr dirty="0" sz="1200" spc="-55" b="1">
                <a:latin typeface="나눔스퀘어 네오 Bold"/>
                <a:cs typeface="나눔스퀘어 네오 Bold"/>
              </a:rPr>
              <a:t>등으</a:t>
            </a:r>
            <a:r>
              <a:rPr dirty="0" sz="1200" spc="-25" b="1">
                <a:latin typeface="나눔스퀘어 네오 Bold"/>
                <a:cs typeface="나눔스퀘어 네오 Bold"/>
              </a:rPr>
              <a:t>로</a:t>
            </a:r>
            <a:r>
              <a:rPr dirty="0" sz="1200" spc="-65" b="1">
                <a:latin typeface="나눔스퀘어 네오 Bold"/>
                <a:cs typeface="나눔스퀘어 네오 Bold"/>
              </a:rPr>
              <a:t> </a:t>
            </a:r>
            <a:r>
              <a:rPr dirty="0" sz="1200" spc="-55" b="1">
                <a:latin typeface="나눔스퀘어 네오 Bold"/>
                <a:cs typeface="나눔스퀘어 네오 Bold"/>
              </a:rPr>
              <a:t>인</a:t>
            </a:r>
            <a:r>
              <a:rPr dirty="0" sz="1200" spc="-25" b="1">
                <a:latin typeface="나눔스퀘어 네오 Bold"/>
                <a:cs typeface="나눔스퀘어 네오 Bold"/>
              </a:rPr>
              <a:t>력</a:t>
            </a:r>
            <a:r>
              <a:rPr dirty="0" sz="1200" spc="-65" b="1">
                <a:latin typeface="나눔스퀘어 네오 Bold"/>
                <a:cs typeface="나눔스퀘어 네오 Bold"/>
              </a:rPr>
              <a:t> </a:t>
            </a:r>
            <a:r>
              <a:rPr dirty="0" sz="1200" spc="-55" b="1">
                <a:latin typeface="나눔스퀘어 네오 Bold"/>
                <a:cs typeface="나눔스퀘어 네오 Bold"/>
              </a:rPr>
              <a:t>굴</a:t>
            </a:r>
            <a:r>
              <a:rPr dirty="0" sz="1200" spc="-25" b="1">
                <a:latin typeface="나눔스퀘어 네오 Bold"/>
                <a:cs typeface="나눔스퀘어 네오 Bold"/>
              </a:rPr>
              <a:t>착</a:t>
            </a:r>
            <a:r>
              <a:rPr dirty="0" sz="1200" spc="-65" b="1">
                <a:latin typeface="나눔스퀘어 네오 Bold"/>
                <a:cs typeface="나눔스퀘어 네오 Bold"/>
              </a:rPr>
              <a:t> </a:t>
            </a:r>
            <a:r>
              <a:rPr dirty="0" sz="1200" spc="-25" b="1">
                <a:latin typeface="나눔스퀘어 네오 Bold"/>
                <a:cs typeface="나눔스퀘어 네오 Bold"/>
              </a:rPr>
              <a:t>중</a:t>
            </a:r>
            <a:r>
              <a:rPr dirty="0" sz="1200" spc="-65" b="1">
                <a:latin typeface="나눔스퀘어 네오 Bold"/>
                <a:cs typeface="나눔스퀘어 네오 Bold"/>
              </a:rPr>
              <a:t> </a:t>
            </a:r>
            <a:r>
              <a:rPr dirty="0" sz="1200" spc="-55" b="1">
                <a:latin typeface="나눔스퀘어 네오 Bold"/>
                <a:cs typeface="나눔스퀘어 네오 Bold"/>
              </a:rPr>
              <a:t>인</a:t>
            </a:r>
            <a:r>
              <a:rPr dirty="0" sz="1200" spc="-25" b="1">
                <a:latin typeface="나눔스퀘어 네오 Bold"/>
                <a:cs typeface="나눔스퀘어 네오 Bold"/>
              </a:rPr>
              <a:t>접</a:t>
            </a:r>
            <a:r>
              <a:rPr dirty="0" sz="1200" spc="-65" b="1">
                <a:latin typeface="나눔스퀘어 네오 Bold"/>
                <a:cs typeface="나눔스퀘어 네오 Bold"/>
              </a:rPr>
              <a:t> </a:t>
            </a:r>
            <a:r>
              <a:rPr dirty="0" sz="1200" spc="-55" b="1">
                <a:latin typeface="나눔스퀘어 네오 Bold"/>
                <a:cs typeface="나눔스퀘어 네오 Bold"/>
              </a:rPr>
              <a:t>근로</a:t>
            </a:r>
            <a:r>
              <a:rPr dirty="0" sz="1200" spc="-25" b="1">
                <a:latin typeface="나눔스퀘어 네오 Bold"/>
                <a:cs typeface="나눔스퀘어 네오 Bold"/>
              </a:rPr>
              <a:t>자</a:t>
            </a:r>
            <a:r>
              <a:rPr dirty="0" sz="1200" spc="-65" b="1">
                <a:latin typeface="나눔스퀘어 네오 Bold"/>
                <a:cs typeface="나눔스퀘어 네오 Bold"/>
              </a:rPr>
              <a:t> </a:t>
            </a:r>
            <a:r>
              <a:rPr dirty="0" sz="1200" spc="-55" b="1">
                <a:latin typeface="나눔스퀘어 네오 Bold"/>
                <a:cs typeface="나눔스퀘어 네오 Bold"/>
              </a:rPr>
              <a:t>가격에</a:t>
            </a:r>
            <a:r>
              <a:rPr dirty="0" sz="1200" spc="-45" b="1">
                <a:latin typeface="나눔스퀘어 네오 Bold"/>
                <a:cs typeface="나눔스퀘어 네오 Bold"/>
              </a:rPr>
              <a:t> 의</a:t>
            </a:r>
            <a:r>
              <a:rPr dirty="0" sz="1200" spc="-25" b="1">
                <a:latin typeface="나눔스퀘어 네오 Bold"/>
                <a:cs typeface="나눔스퀘어 네오 Bold"/>
              </a:rPr>
              <a:t>한</a:t>
            </a:r>
            <a:r>
              <a:rPr dirty="0" sz="1200" spc="-65" b="1">
                <a:latin typeface="나눔스퀘어 네오 Bold"/>
                <a:cs typeface="나눔스퀘어 네오 Bold"/>
              </a:rPr>
              <a:t> </a:t>
            </a:r>
            <a:r>
              <a:rPr dirty="0" sz="1200" spc="-55" b="1">
                <a:latin typeface="나눔스퀘어 네오 Bold"/>
                <a:cs typeface="나눔스퀘어 네오 Bold"/>
              </a:rPr>
              <a:t>상해</a:t>
            </a:r>
            <a:endParaRPr sz="1200">
              <a:latin typeface="나눔스퀘어 네오 Bold"/>
              <a:cs typeface="나눔스퀘어 네오 Bold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2748499" y="5181552"/>
            <a:ext cx="2328545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 spc="-15" b="1">
                <a:solidFill>
                  <a:srgbClr val="F18B00"/>
                </a:solidFill>
                <a:latin typeface="나눔스퀘어 네오 Bold"/>
                <a:cs typeface="나눔스퀘어 네오 Bold"/>
              </a:rPr>
              <a:t>•</a:t>
            </a:r>
            <a:r>
              <a:rPr dirty="0" sz="1200" spc="-65" b="1">
                <a:solidFill>
                  <a:srgbClr val="F18B00"/>
                </a:solidFill>
                <a:latin typeface="나눔스퀘어 네오 Bold"/>
                <a:cs typeface="나눔스퀘어 네오 Bold"/>
              </a:rPr>
              <a:t> </a:t>
            </a:r>
            <a:r>
              <a:rPr dirty="0" sz="1200" spc="-55" b="1">
                <a:latin typeface="나눔스퀘어 네오 Bold"/>
                <a:cs typeface="나눔스퀘어 네오 Bold"/>
              </a:rPr>
              <a:t>터파</a:t>
            </a:r>
            <a:r>
              <a:rPr dirty="0" sz="1200" spc="-25" b="1">
                <a:latin typeface="나눔스퀘어 네오 Bold"/>
                <a:cs typeface="나눔스퀘어 네오 Bold"/>
              </a:rPr>
              <a:t>기</a:t>
            </a:r>
            <a:r>
              <a:rPr dirty="0" sz="1200" spc="-65" b="1">
                <a:latin typeface="나눔스퀘어 네오 Bold"/>
                <a:cs typeface="나눔스퀘어 네오 Bold"/>
              </a:rPr>
              <a:t> </a:t>
            </a:r>
            <a:r>
              <a:rPr dirty="0" sz="1200" spc="-55" b="1">
                <a:latin typeface="나눔스퀘어 네오 Bold"/>
                <a:cs typeface="나눔스퀘어 네오 Bold"/>
              </a:rPr>
              <a:t>주</a:t>
            </a:r>
            <a:r>
              <a:rPr dirty="0" sz="1200" spc="-25" b="1">
                <a:latin typeface="나눔스퀘어 네오 Bold"/>
                <a:cs typeface="나눔스퀘어 네오 Bold"/>
              </a:rPr>
              <a:t>변</a:t>
            </a:r>
            <a:r>
              <a:rPr dirty="0" sz="1200" spc="-65" b="1">
                <a:latin typeface="나눔스퀘어 네오 Bold"/>
                <a:cs typeface="나눔스퀘어 네오 Bold"/>
              </a:rPr>
              <a:t> </a:t>
            </a:r>
            <a:r>
              <a:rPr dirty="0" sz="1200" spc="-55" b="1">
                <a:latin typeface="나눔스퀘어 네오 Bold"/>
                <a:cs typeface="나눔스퀘어 네오 Bold"/>
              </a:rPr>
              <a:t>개구</a:t>
            </a:r>
            <a:r>
              <a:rPr dirty="0" sz="1200" spc="-25" b="1">
                <a:latin typeface="나눔스퀘어 네오 Bold"/>
                <a:cs typeface="나눔스퀘어 네오 Bold"/>
              </a:rPr>
              <a:t>부</a:t>
            </a:r>
            <a:r>
              <a:rPr dirty="0" sz="1200" spc="-65" b="1">
                <a:latin typeface="나눔스퀘어 네오 Bold"/>
                <a:cs typeface="나눔스퀘어 네오 Bold"/>
              </a:rPr>
              <a:t> </a:t>
            </a:r>
            <a:r>
              <a:rPr dirty="0" sz="1200" spc="-55" b="1">
                <a:latin typeface="나눔스퀘어 네오 Bold"/>
                <a:cs typeface="나눔스퀘어 네오 Bold"/>
              </a:rPr>
              <a:t>미방호</a:t>
            </a:r>
            <a:r>
              <a:rPr dirty="0" sz="1200" spc="-25" b="1">
                <a:latin typeface="나눔스퀘어 네오 Bold"/>
                <a:cs typeface="나눔스퀘어 네오 Bold"/>
              </a:rPr>
              <a:t>로</a:t>
            </a:r>
            <a:r>
              <a:rPr dirty="0" sz="1200" spc="-65" b="1">
                <a:latin typeface="나눔스퀘어 네오 Bold"/>
                <a:cs typeface="나눔스퀘어 네오 Bold"/>
              </a:rPr>
              <a:t> </a:t>
            </a:r>
            <a:r>
              <a:rPr dirty="0" sz="1200" spc="-55" b="1">
                <a:latin typeface="나눔스퀘어 네오 Bold"/>
                <a:cs typeface="나눔스퀘어 네오 Bold"/>
              </a:rPr>
              <a:t>떨어짐</a:t>
            </a:r>
            <a:endParaRPr sz="1200">
              <a:latin typeface="나눔스퀘어 네오 Bold"/>
              <a:cs typeface="나눔스퀘어 네오 Bold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6502910" y="3124152"/>
            <a:ext cx="2565400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 spc="-15" b="1">
                <a:solidFill>
                  <a:srgbClr val="0092A1"/>
                </a:solidFill>
                <a:latin typeface="나눔스퀘어 네오 Bold"/>
                <a:cs typeface="나눔스퀘어 네오 Bold"/>
              </a:rPr>
              <a:t>•</a:t>
            </a:r>
            <a:r>
              <a:rPr dirty="0" sz="1200" spc="-65" b="1">
                <a:solidFill>
                  <a:srgbClr val="0092A1"/>
                </a:solidFill>
                <a:latin typeface="나눔스퀘어 네오 Bold"/>
                <a:cs typeface="나눔스퀘어 네오 Bold"/>
              </a:rPr>
              <a:t> </a:t>
            </a:r>
            <a:r>
              <a:rPr dirty="0" sz="1200" spc="-55" b="1">
                <a:latin typeface="나눔스퀘어 네오 Bold"/>
                <a:cs typeface="나눔스퀘어 네오 Bold"/>
              </a:rPr>
              <a:t>끼</a:t>
            </a:r>
            <a:r>
              <a:rPr dirty="0" sz="1200" spc="-25" b="1">
                <a:latin typeface="나눔스퀘어 네오 Bold"/>
                <a:cs typeface="나눔스퀘어 네오 Bold"/>
              </a:rPr>
              <a:t>임</a:t>
            </a:r>
            <a:r>
              <a:rPr dirty="0" sz="1200" spc="-65" b="1">
                <a:latin typeface="나눔스퀘어 네오 Bold"/>
                <a:cs typeface="나눔스퀘어 네오 Bold"/>
              </a:rPr>
              <a:t> </a:t>
            </a:r>
            <a:r>
              <a:rPr dirty="0" sz="1200" spc="-25" b="1">
                <a:latin typeface="나눔스퀘어 네오 Bold"/>
                <a:cs typeface="나눔스퀘어 네오 Bold"/>
              </a:rPr>
              <a:t>및</a:t>
            </a:r>
            <a:r>
              <a:rPr dirty="0" sz="1200" spc="-65" b="1">
                <a:latin typeface="나눔스퀘어 네오 Bold"/>
                <a:cs typeface="나눔스퀘어 네오 Bold"/>
              </a:rPr>
              <a:t> </a:t>
            </a:r>
            <a:r>
              <a:rPr dirty="0" sz="1200" spc="-55" b="1">
                <a:latin typeface="나눔스퀘어 네오 Bold"/>
                <a:cs typeface="나눔스퀘어 네오 Bold"/>
              </a:rPr>
              <a:t>충</a:t>
            </a:r>
            <a:r>
              <a:rPr dirty="0" sz="1200" spc="-25" b="1">
                <a:latin typeface="나눔스퀘어 네오 Bold"/>
                <a:cs typeface="나눔스퀘어 네오 Bold"/>
              </a:rPr>
              <a:t>돌</a:t>
            </a:r>
            <a:r>
              <a:rPr dirty="0" sz="1200" spc="-65" b="1">
                <a:latin typeface="나눔스퀘어 네오 Bold"/>
                <a:cs typeface="나눔스퀘어 네오 Bold"/>
              </a:rPr>
              <a:t> </a:t>
            </a:r>
            <a:r>
              <a:rPr dirty="0" sz="1200" spc="-55" b="1">
                <a:latin typeface="나눔스퀘어 네오 Bold"/>
                <a:cs typeface="나눔스퀘어 네오 Bold"/>
              </a:rPr>
              <a:t>위</a:t>
            </a:r>
            <a:r>
              <a:rPr dirty="0" sz="1200" spc="-25" b="1">
                <a:latin typeface="나눔스퀘어 네오 Bold"/>
                <a:cs typeface="나눔스퀘어 네오 Bold"/>
              </a:rPr>
              <a:t>험</a:t>
            </a:r>
            <a:r>
              <a:rPr dirty="0" sz="1200" spc="-65" b="1">
                <a:latin typeface="나눔스퀘어 네오 Bold"/>
                <a:cs typeface="나눔스퀘어 네오 Bold"/>
              </a:rPr>
              <a:t> </a:t>
            </a:r>
            <a:r>
              <a:rPr dirty="0" sz="1200" spc="-55" b="1">
                <a:latin typeface="나눔스퀘어 네오 Bold"/>
                <a:cs typeface="나눔스퀘어 네오 Bold"/>
              </a:rPr>
              <a:t>작</a:t>
            </a:r>
            <a:r>
              <a:rPr dirty="0" sz="1200" spc="-25" b="1">
                <a:latin typeface="나눔스퀘어 네오 Bold"/>
                <a:cs typeface="나눔스퀘어 네오 Bold"/>
              </a:rPr>
              <a:t>업</a:t>
            </a:r>
            <a:r>
              <a:rPr dirty="0" sz="1200" spc="-65" b="1">
                <a:latin typeface="나눔스퀘어 네오 Bold"/>
                <a:cs typeface="나눔스퀘어 네오 Bold"/>
              </a:rPr>
              <a:t> </a:t>
            </a:r>
            <a:r>
              <a:rPr dirty="0" sz="1200" spc="-55" b="1">
                <a:latin typeface="나눔스퀘어 네오 Bold"/>
                <a:cs typeface="나눔스퀘어 네오 Bold"/>
              </a:rPr>
              <a:t>장</a:t>
            </a:r>
            <a:r>
              <a:rPr dirty="0" sz="1200" spc="-25" b="1">
                <a:latin typeface="나눔스퀘어 네오 Bold"/>
                <a:cs typeface="나눔스퀘어 네오 Bold"/>
              </a:rPr>
              <a:t>소</a:t>
            </a:r>
            <a:r>
              <a:rPr dirty="0" sz="1200" spc="-65" b="1">
                <a:latin typeface="나눔스퀘어 네오 Bold"/>
                <a:cs typeface="나눔스퀘어 네오 Bold"/>
              </a:rPr>
              <a:t> </a:t>
            </a:r>
            <a:r>
              <a:rPr dirty="0" sz="1200" spc="-55" b="1">
                <a:latin typeface="나눔스퀘어 네오 Bold"/>
                <a:cs typeface="나눔스퀘어 네오 Bold"/>
              </a:rPr>
              <a:t>유도</a:t>
            </a:r>
            <a:r>
              <a:rPr dirty="0" sz="1200" spc="-25" b="1">
                <a:latin typeface="나눔스퀘어 네오 Bold"/>
                <a:cs typeface="나눔스퀘어 네오 Bold"/>
              </a:rPr>
              <a:t>자</a:t>
            </a:r>
            <a:r>
              <a:rPr dirty="0" sz="1200" spc="-65" b="1">
                <a:latin typeface="나눔스퀘어 네오 Bold"/>
                <a:cs typeface="나눔스퀘어 네오 Bold"/>
              </a:rPr>
              <a:t> </a:t>
            </a:r>
            <a:r>
              <a:rPr dirty="0" sz="1200" spc="-55" b="1">
                <a:latin typeface="나눔스퀘어 네오 Bold"/>
                <a:cs typeface="나눔스퀘어 네오 Bold"/>
              </a:rPr>
              <a:t>배치</a:t>
            </a:r>
            <a:endParaRPr sz="1200">
              <a:latin typeface="나눔스퀘어 네오 Bold"/>
              <a:cs typeface="나눔스퀘어 네오 Bold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6502910" y="3581352"/>
            <a:ext cx="3151505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 spc="-15" b="1">
                <a:solidFill>
                  <a:srgbClr val="0092A1"/>
                </a:solidFill>
                <a:latin typeface="나눔스퀘어 네오 Bold"/>
                <a:cs typeface="나눔스퀘어 네오 Bold"/>
              </a:rPr>
              <a:t>•</a:t>
            </a:r>
            <a:r>
              <a:rPr dirty="0" sz="1200" spc="-65" b="1">
                <a:solidFill>
                  <a:srgbClr val="0092A1"/>
                </a:solidFill>
                <a:latin typeface="나눔스퀘어 네오 Bold"/>
                <a:cs typeface="나눔스퀘어 네오 Bold"/>
              </a:rPr>
              <a:t> </a:t>
            </a:r>
            <a:r>
              <a:rPr dirty="0" sz="1200" spc="-55" b="1">
                <a:latin typeface="나눔스퀘어 네오 Bold"/>
                <a:cs typeface="나눔스퀘어 네오 Bold"/>
              </a:rPr>
              <a:t>후</a:t>
            </a:r>
            <a:r>
              <a:rPr dirty="0" sz="1200" spc="-25" b="1">
                <a:latin typeface="나눔스퀘어 네오 Bold"/>
                <a:cs typeface="나눔스퀘어 네오 Bold"/>
              </a:rPr>
              <a:t>진</a:t>
            </a:r>
            <a:r>
              <a:rPr dirty="0" sz="1200" spc="-65" b="1">
                <a:latin typeface="나눔스퀘어 네오 Bold"/>
                <a:cs typeface="나눔스퀘어 네오 Bold"/>
              </a:rPr>
              <a:t> </a:t>
            </a:r>
            <a:r>
              <a:rPr dirty="0" sz="1200" spc="-55" b="1">
                <a:latin typeface="나눔스퀘어 네오 Bold"/>
                <a:cs typeface="나눔스퀘어 네오 Bold"/>
              </a:rPr>
              <a:t>경고등</a:t>
            </a:r>
            <a:r>
              <a:rPr dirty="0" sz="1200" spc="-10" b="1">
                <a:latin typeface="나눔스퀘어 네오 Bold"/>
                <a:cs typeface="나눔스퀘어 네오 Bold"/>
              </a:rPr>
              <a:t>,</a:t>
            </a:r>
            <a:r>
              <a:rPr dirty="0" sz="1200" spc="-65" b="1">
                <a:latin typeface="나눔스퀘어 네오 Bold"/>
                <a:cs typeface="나눔스퀘어 네오 Bold"/>
              </a:rPr>
              <a:t> </a:t>
            </a:r>
            <a:r>
              <a:rPr dirty="0" sz="1200" spc="-55" b="1">
                <a:latin typeface="나눔스퀘어 네오 Bold"/>
                <a:cs typeface="나눔스퀘어 네오 Bold"/>
              </a:rPr>
              <a:t>경고음</a:t>
            </a:r>
            <a:r>
              <a:rPr dirty="0" sz="1200" spc="-10" b="1">
                <a:latin typeface="나눔스퀘어 네오 Bold"/>
                <a:cs typeface="나눔스퀘어 네오 Bold"/>
              </a:rPr>
              <a:t>,</a:t>
            </a:r>
            <a:r>
              <a:rPr dirty="0" sz="1200" spc="-65" b="1">
                <a:latin typeface="나눔스퀘어 네오 Bold"/>
                <a:cs typeface="나눔스퀘어 네오 Bold"/>
              </a:rPr>
              <a:t> </a:t>
            </a:r>
            <a:r>
              <a:rPr dirty="0" sz="1200" spc="-55" b="1">
                <a:latin typeface="나눔스퀘어 네오 Bold"/>
                <a:cs typeface="나눔스퀘어 네오 Bold"/>
              </a:rPr>
              <a:t>접근방지</a:t>
            </a:r>
            <a:r>
              <a:rPr dirty="0" sz="1200" spc="-25" b="1">
                <a:latin typeface="나눔스퀘어 네오 Bold"/>
                <a:cs typeface="나눔스퀘어 네오 Bold"/>
              </a:rPr>
              <a:t>봉</a:t>
            </a:r>
            <a:r>
              <a:rPr dirty="0" sz="1200" spc="-65" b="1">
                <a:latin typeface="나눔스퀘어 네오 Bold"/>
                <a:cs typeface="나눔스퀘어 네오 Bold"/>
              </a:rPr>
              <a:t> </a:t>
            </a:r>
            <a:r>
              <a:rPr dirty="0" sz="1200" spc="-25" b="1">
                <a:latin typeface="나눔스퀘어 네오 Bold"/>
                <a:cs typeface="나눔스퀘어 네오 Bold"/>
              </a:rPr>
              <a:t>등</a:t>
            </a:r>
            <a:r>
              <a:rPr dirty="0" sz="1200" spc="-65" b="1">
                <a:latin typeface="나눔스퀘어 네오 Bold"/>
                <a:cs typeface="나눔스퀘어 네오 Bold"/>
              </a:rPr>
              <a:t> </a:t>
            </a:r>
            <a:r>
              <a:rPr dirty="0" sz="1200" spc="-55" b="1">
                <a:latin typeface="나눔스퀘어 네오 Bold"/>
                <a:cs typeface="나눔스퀘어 네오 Bold"/>
              </a:rPr>
              <a:t>안전시</a:t>
            </a:r>
            <a:r>
              <a:rPr dirty="0" sz="1200" spc="-25" b="1">
                <a:latin typeface="나눔스퀘어 네오 Bold"/>
                <a:cs typeface="나눔스퀘어 네오 Bold"/>
              </a:rPr>
              <a:t>설</a:t>
            </a:r>
            <a:r>
              <a:rPr dirty="0" sz="1200" spc="-65" b="1">
                <a:latin typeface="나눔스퀘어 네오 Bold"/>
                <a:cs typeface="나눔스퀘어 네오 Bold"/>
              </a:rPr>
              <a:t> </a:t>
            </a:r>
            <a:r>
              <a:rPr dirty="0" sz="1200" spc="-55" b="1">
                <a:latin typeface="나눔스퀘어 네오 Bold"/>
                <a:cs typeface="나눔스퀘어 네오 Bold"/>
              </a:rPr>
              <a:t>부착</a:t>
            </a:r>
            <a:endParaRPr sz="1200">
              <a:latin typeface="나눔스퀘어 네오 Bold"/>
              <a:cs typeface="나눔스퀘어 네오 Bold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6502910" y="4038552"/>
            <a:ext cx="2880360" cy="406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16205" marR="5080" indent="-104139">
              <a:lnSpc>
                <a:spcPct val="125000"/>
              </a:lnSpc>
            </a:pPr>
            <a:r>
              <a:rPr dirty="0" sz="1200" spc="-15" b="1">
                <a:solidFill>
                  <a:srgbClr val="0092A1"/>
                </a:solidFill>
                <a:latin typeface="나눔스퀘어 네오 Bold"/>
                <a:cs typeface="나눔스퀘어 네오 Bold"/>
              </a:rPr>
              <a:t>•</a:t>
            </a:r>
            <a:r>
              <a:rPr dirty="0" sz="1200" spc="-65" b="1">
                <a:solidFill>
                  <a:srgbClr val="0092A1"/>
                </a:solidFill>
                <a:latin typeface="나눔스퀘어 네오 Bold"/>
                <a:cs typeface="나눔스퀘어 네오 Bold"/>
              </a:rPr>
              <a:t> </a:t>
            </a:r>
            <a:r>
              <a:rPr dirty="0" sz="1200" spc="-55" b="1">
                <a:latin typeface="나눔스퀘어 네오 Bold"/>
                <a:cs typeface="나눔스퀘어 네오 Bold"/>
              </a:rPr>
              <a:t>유도자</a:t>
            </a:r>
            <a:r>
              <a:rPr dirty="0" sz="1200" spc="-25" b="1">
                <a:latin typeface="나눔스퀘어 네오 Bold"/>
                <a:cs typeface="나눔스퀘어 네오 Bold"/>
              </a:rPr>
              <a:t>의</a:t>
            </a:r>
            <a:r>
              <a:rPr dirty="0" sz="1200" spc="-65" b="1">
                <a:latin typeface="나눔스퀘어 네오 Bold"/>
                <a:cs typeface="나눔스퀘어 네오 Bold"/>
              </a:rPr>
              <a:t> </a:t>
            </a:r>
            <a:r>
              <a:rPr dirty="0" sz="1200" spc="-55" b="1">
                <a:latin typeface="나눔스퀘어 네오 Bold"/>
                <a:cs typeface="나눔스퀘어 네오 Bold"/>
              </a:rPr>
              <a:t>통제</a:t>
            </a:r>
            <a:r>
              <a:rPr dirty="0" sz="1200" spc="-25" b="1">
                <a:latin typeface="나눔스퀘어 네오 Bold"/>
                <a:cs typeface="나눔스퀘어 네오 Bold"/>
              </a:rPr>
              <a:t>에</a:t>
            </a:r>
            <a:r>
              <a:rPr dirty="0" sz="1200" spc="-65" b="1">
                <a:latin typeface="나눔스퀘어 네오 Bold"/>
                <a:cs typeface="나눔스퀘어 네오 Bold"/>
              </a:rPr>
              <a:t> </a:t>
            </a:r>
            <a:r>
              <a:rPr dirty="0" sz="1200" spc="-55" b="1">
                <a:latin typeface="나눔스퀘어 네오 Bold"/>
                <a:cs typeface="나눔스퀘어 네오 Bold"/>
              </a:rPr>
              <a:t>따르</a:t>
            </a:r>
            <a:r>
              <a:rPr dirty="0" sz="1200" spc="-25" b="1">
                <a:latin typeface="나눔스퀘어 네오 Bold"/>
                <a:cs typeface="나눔스퀘어 네오 Bold"/>
              </a:rPr>
              <a:t>고</a:t>
            </a:r>
            <a:r>
              <a:rPr dirty="0" sz="1200" spc="-65" b="1">
                <a:latin typeface="나눔스퀘어 네오 Bold"/>
                <a:cs typeface="나눔스퀘어 네오 Bold"/>
              </a:rPr>
              <a:t> </a:t>
            </a:r>
            <a:r>
              <a:rPr dirty="0" sz="1200" spc="-55" b="1">
                <a:latin typeface="나눔스퀘어 네오 Bold"/>
                <a:cs typeface="나눔스퀘어 네오 Bold"/>
              </a:rPr>
              <a:t>굴착기</a:t>
            </a:r>
            <a:r>
              <a:rPr dirty="0" sz="1200" spc="-25" b="1">
                <a:latin typeface="나눔스퀘어 네오 Bold"/>
                <a:cs typeface="나눔스퀘어 네오 Bold"/>
              </a:rPr>
              <a:t>가</a:t>
            </a:r>
            <a:r>
              <a:rPr dirty="0" sz="1200" spc="-65" b="1">
                <a:latin typeface="나눔스퀘어 네오 Bold"/>
                <a:cs typeface="나눔스퀘어 네오 Bold"/>
              </a:rPr>
              <a:t> </a:t>
            </a:r>
            <a:r>
              <a:rPr dirty="0" sz="1200" spc="-55" b="1">
                <a:latin typeface="나눔스퀘어 네오 Bold"/>
                <a:cs typeface="나눔스퀘어 네오 Bold"/>
              </a:rPr>
              <a:t>정지하거나</a:t>
            </a:r>
            <a:r>
              <a:rPr dirty="0" sz="1200" spc="-50" b="1">
                <a:latin typeface="나눔스퀘어 네오 Bold"/>
                <a:cs typeface="나눔스퀘어 네오 Bold"/>
              </a:rPr>
              <a:t> 작업반경</a:t>
            </a:r>
            <a:r>
              <a:rPr dirty="0" sz="1200" spc="-25" b="1">
                <a:latin typeface="나눔스퀘어 네오 Bold"/>
                <a:cs typeface="나눔스퀘어 네오 Bold"/>
              </a:rPr>
              <a:t>을</a:t>
            </a:r>
            <a:r>
              <a:rPr dirty="0" sz="1200" spc="-65" b="1">
                <a:latin typeface="나눔스퀘어 네오 Bold"/>
                <a:cs typeface="나눔스퀘어 네오 Bold"/>
              </a:rPr>
              <a:t> </a:t>
            </a:r>
            <a:r>
              <a:rPr dirty="0" sz="1200" spc="-55" b="1">
                <a:latin typeface="나눔스퀘어 네오 Bold"/>
                <a:cs typeface="나눔스퀘어 네오 Bold"/>
              </a:rPr>
              <a:t>이탈</a:t>
            </a:r>
            <a:r>
              <a:rPr dirty="0" sz="1200" spc="-25" b="1">
                <a:latin typeface="나눔스퀘어 네오 Bold"/>
                <a:cs typeface="나눔스퀘어 네오 Bold"/>
              </a:rPr>
              <a:t>한</a:t>
            </a:r>
            <a:r>
              <a:rPr dirty="0" sz="1200" spc="-65" b="1">
                <a:latin typeface="나눔스퀘어 네오 Bold"/>
                <a:cs typeface="나눔스퀘어 네오 Bold"/>
              </a:rPr>
              <a:t> </a:t>
            </a:r>
            <a:r>
              <a:rPr dirty="0" sz="1200" spc="-25" b="1">
                <a:latin typeface="나눔스퀘어 네오 Bold"/>
                <a:cs typeface="나눔스퀘어 네오 Bold"/>
              </a:rPr>
              <a:t>후</a:t>
            </a:r>
            <a:r>
              <a:rPr dirty="0" sz="1200" spc="-65" b="1">
                <a:latin typeface="나눔스퀘어 네오 Bold"/>
                <a:cs typeface="나눔스퀘어 네오 Bold"/>
              </a:rPr>
              <a:t> </a:t>
            </a:r>
            <a:r>
              <a:rPr dirty="0" sz="1200" spc="-55" b="1">
                <a:latin typeface="나눔스퀘어 네오 Bold"/>
                <a:cs typeface="나눔스퀘어 네오 Bold"/>
              </a:rPr>
              <a:t>인</a:t>
            </a:r>
            <a:r>
              <a:rPr dirty="0" sz="1200" spc="-25" b="1">
                <a:latin typeface="나눔스퀘어 네오 Bold"/>
                <a:cs typeface="나눔스퀘어 네오 Bold"/>
              </a:rPr>
              <a:t>력</a:t>
            </a:r>
            <a:r>
              <a:rPr dirty="0" sz="1200" spc="-65" b="1">
                <a:latin typeface="나눔스퀘어 네오 Bold"/>
                <a:cs typeface="나눔스퀘어 네오 Bold"/>
              </a:rPr>
              <a:t> </a:t>
            </a:r>
            <a:r>
              <a:rPr dirty="0" sz="1200" spc="-55" b="1">
                <a:latin typeface="나눔스퀘어 네오 Bold"/>
                <a:cs typeface="나눔스퀘어 네오 Bold"/>
              </a:rPr>
              <a:t>굴착작</a:t>
            </a:r>
            <a:r>
              <a:rPr dirty="0" sz="1200" spc="-25" b="1">
                <a:latin typeface="나눔스퀘어 네오 Bold"/>
                <a:cs typeface="나눔스퀘어 네오 Bold"/>
              </a:rPr>
              <a:t>업</a:t>
            </a:r>
            <a:r>
              <a:rPr dirty="0" sz="1200" spc="-65" b="1">
                <a:latin typeface="나눔스퀘어 네오 Bold"/>
                <a:cs typeface="나눔스퀘어 네오 Bold"/>
              </a:rPr>
              <a:t> </a:t>
            </a:r>
            <a:r>
              <a:rPr dirty="0" sz="1200" spc="-55" b="1">
                <a:latin typeface="나눔스퀘어 네오 Bold"/>
                <a:cs typeface="나눔스퀘어 네오 Bold"/>
              </a:rPr>
              <a:t>실시</a:t>
            </a:r>
            <a:endParaRPr sz="1200">
              <a:latin typeface="나눔스퀘어 네오 Bold"/>
              <a:cs typeface="나눔스퀘어 네오 Bold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6502976" y="5181552"/>
            <a:ext cx="2630170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 spc="-15" b="1">
                <a:solidFill>
                  <a:srgbClr val="0092A1"/>
                </a:solidFill>
                <a:latin typeface="나눔스퀘어 네오 Bold"/>
                <a:cs typeface="나눔스퀘어 네오 Bold"/>
              </a:rPr>
              <a:t>•</a:t>
            </a:r>
            <a:r>
              <a:rPr dirty="0" sz="1200" spc="-65" b="1">
                <a:solidFill>
                  <a:srgbClr val="0092A1"/>
                </a:solidFill>
                <a:latin typeface="나눔스퀘어 네오 Bold"/>
                <a:cs typeface="나눔스퀘어 네오 Bold"/>
              </a:rPr>
              <a:t> </a:t>
            </a:r>
            <a:r>
              <a:rPr dirty="0" sz="1200" spc="-25" b="1">
                <a:latin typeface="나눔스퀘어 네오 Bold"/>
                <a:cs typeface="나눔스퀘어 네오 Bold"/>
              </a:rPr>
              <a:t>한</a:t>
            </a:r>
            <a:r>
              <a:rPr dirty="0" sz="1200" spc="-65" b="1">
                <a:latin typeface="나눔스퀘어 네오 Bold"/>
                <a:cs typeface="나눔스퀘어 네오 Bold"/>
              </a:rPr>
              <a:t> </a:t>
            </a:r>
            <a:r>
              <a:rPr dirty="0" sz="1200" spc="-55" b="1">
                <a:latin typeface="나눔스퀘어 네오 Bold"/>
                <a:cs typeface="나눔스퀘어 네오 Bold"/>
              </a:rPr>
              <a:t>구덩</a:t>
            </a:r>
            <a:r>
              <a:rPr dirty="0" sz="1200" spc="-25" b="1">
                <a:latin typeface="나눔스퀘어 네오 Bold"/>
                <a:cs typeface="나눔스퀘어 네오 Bold"/>
              </a:rPr>
              <a:t>이</a:t>
            </a:r>
            <a:r>
              <a:rPr dirty="0" sz="1200" spc="-65" b="1">
                <a:latin typeface="나눔스퀘어 네오 Bold"/>
                <a:cs typeface="나눔스퀘어 네오 Bold"/>
              </a:rPr>
              <a:t> </a:t>
            </a:r>
            <a:r>
              <a:rPr dirty="0" sz="1200" spc="-55" b="1">
                <a:latin typeface="나눔스퀘어 네오 Bold"/>
                <a:cs typeface="나눔스퀘어 네오 Bold"/>
              </a:rPr>
              <a:t>내에</a:t>
            </a:r>
            <a:r>
              <a:rPr dirty="0" sz="1200" spc="-25" b="1">
                <a:latin typeface="나눔스퀘어 네오 Bold"/>
                <a:cs typeface="나눔스퀘어 네오 Bold"/>
              </a:rPr>
              <a:t>서</a:t>
            </a:r>
            <a:r>
              <a:rPr dirty="0" sz="1200" spc="-65" b="1">
                <a:latin typeface="나눔스퀘어 네오 Bold"/>
                <a:cs typeface="나눔스퀘어 네오 Bold"/>
              </a:rPr>
              <a:t> </a:t>
            </a:r>
            <a:r>
              <a:rPr dirty="0" sz="1200" spc="-50" b="1">
                <a:latin typeface="나눔스퀘어 네오 Bold"/>
                <a:cs typeface="나눔스퀘어 네오 Bold"/>
              </a:rPr>
              <a:t>2</a:t>
            </a:r>
            <a:r>
              <a:rPr dirty="0" sz="1200" spc="-25" b="1">
                <a:latin typeface="나눔스퀘어 네오 Bold"/>
                <a:cs typeface="나눔스퀘어 네오 Bold"/>
              </a:rPr>
              <a:t>인</a:t>
            </a:r>
            <a:r>
              <a:rPr dirty="0" sz="1200" spc="-65" b="1">
                <a:latin typeface="나눔스퀘어 네오 Bold"/>
                <a:cs typeface="나눔스퀘어 네오 Bold"/>
              </a:rPr>
              <a:t> </a:t>
            </a:r>
            <a:r>
              <a:rPr dirty="0" sz="1200" spc="-55" b="1">
                <a:latin typeface="나눔스퀘어 네오 Bold"/>
                <a:cs typeface="나눔스퀘어 네오 Bold"/>
              </a:rPr>
              <a:t>이</a:t>
            </a:r>
            <a:r>
              <a:rPr dirty="0" sz="1200" spc="-25" b="1">
                <a:latin typeface="나눔스퀘어 네오 Bold"/>
                <a:cs typeface="나눔스퀘어 네오 Bold"/>
              </a:rPr>
              <a:t>상</a:t>
            </a:r>
            <a:r>
              <a:rPr dirty="0" sz="1200" spc="-65" b="1">
                <a:latin typeface="나눔스퀘어 네오 Bold"/>
                <a:cs typeface="나눔스퀘어 네오 Bold"/>
              </a:rPr>
              <a:t> </a:t>
            </a:r>
            <a:r>
              <a:rPr dirty="0" sz="1200" spc="-55" b="1">
                <a:latin typeface="나눔스퀘어 네오 Bold"/>
                <a:cs typeface="나눔스퀘어 네오 Bold"/>
              </a:rPr>
              <a:t>동시작</a:t>
            </a:r>
            <a:r>
              <a:rPr dirty="0" sz="1200" spc="-25" b="1">
                <a:latin typeface="나눔스퀘어 네오 Bold"/>
                <a:cs typeface="나눔스퀘어 네오 Bold"/>
              </a:rPr>
              <a:t>업</a:t>
            </a:r>
            <a:r>
              <a:rPr dirty="0" sz="1200" spc="-65" b="1">
                <a:latin typeface="나눔스퀘어 네오 Bold"/>
                <a:cs typeface="나눔스퀘어 네오 Bold"/>
              </a:rPr>
              <a:t> </a:t>
            </a:r>
            <a:r>
              <a:rPr dirty="0" sz="1200" spc="-55" b="1">
                <a:latin typeface="나눔스퀘어 네오 Bold"/>
                <a:cs typeface="나눔스퀘어 네오 Bold"/>
              </a:rPr>
              <a:t>금지</a:t>
            </a:r>
            <a:endParaRPr sz="1200">
              <a:latin typeface="나눔스퀘어 네오 Bold"/>
              <a:cs typeface="나눔스퀘어 네오 Bold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6502976" y="5638752"/>
            <a:ext cx="3254375" cy="863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 spc="-15" b="1">
                <a:solidFill>
                  <a:srgbClr val="0092A1"/>
                </a:solidFill>
                <a:latin typeface="나눔스퀘어 네오 Bold"/>
                <a:cs typeface="나눔스퀘어 네오 Bold"/>
              </a:rPr>
              <a:t>•</a:t>
            </a:r>
            <a:r>
              <a:rPr dirty="0" sz="1200" spc="-65" b="1">
                <a:solidFill>
                  <a:srgbClr val="0092A1"/>
                </a:solidFill>
                <a:latin typeface="나눔스퀘어 네오 Bold"/>
                <a:cs typeface="나눔스퀘어 네오 Bold"/>
              </a:rPr>
              <a:t> </a:t>
            </a:r>
            <a:r>
              <a:rPr dirty="0" sz="1200" spc="-55" b="1">
                <a:latin typeface="나눔스퀘어 네오 Bold"/>
                <a:cs typeface="나눔스퀘어 네오 Bold"/>
              </a:rPr>
              <a:t>당</a:t>
            </a:r>
            <a:r>
              <a:rPr dirty="0" sz="1200" spc="-25" b="1">
                <a:latin typeface="나눔스퀘어 네오 Bold"/>
                <a:cs typeface="나눔스퀘어 네오 Bold"/>
              </a:rPr>
              <a:t>일</a:t>
            </a:r>
            <a:r>
              <a:rPr dirty="0" sz="1200" spc="-65" b="1">
                <a:latin typeface="나눔스퀘어 네오 Bold"/>
                <a:cs typeface="나눔스퀘어 네오 Bold"/>
              </a:rPr>
              <a:t> </a:t>
            </a:r>
            <a:r>
              <a:rPr dirty="0" sz="1200" spc="-55" b="1">
                <a:latin typeface="나눔스퀘어 네오 Bold"/>
                <a:cs typeface="나눔스퀘어 네오 Bold"/>
              </a:rPr>
              <a:t>터파</a:t>
            </a:r>
            <a:r>
              <a:rPr dirty="0" sz="1200" spc="-25" b="1">
                <a:latin typeface="나눔스퀘어 네오 Bold"/>
                <a:cs typeface="나눔스퀘어 네오 Bold"/>
              </a:rPr>
              <a:t>기</a:t>
            </a:r>
            <a:r>
              <a:rPr dirty="0" sz="1200" spc="-65" b="1">
                <a:latin typeface="나눔스퀘어 네오 Bold"/>
                <a:cs typeface="나눔스퀘어 네오 Bold"/>
              </a:rPr>
              <a:t> </a:t>
            </a:r>
            <a:r>
              <a:rPr dirty="0" sz="1200" spc="-55" b="1">
                <a:latin typeface="나눔스퀘어 네오 Bold"/>
                <a:cs typeface="나눔스퀘어 네오 Bold"/>
              </a:rPr>
              <a:t>장소</a:t>
            </a:r>
            <a:r>
              <a:rPr dirty="0" sz="1200" spc="-25" b="1">
                <a:latin typeface="나눔스퀘어 네오 Bold"/>
                <a:cs typeface="나눔스퀘어 네오 Bold"/>
              </a:rPr>
              <a:t>는</a:t>
            </a:r>
            <a:r>
              <a:rPr dirty="0" sz="1200" spc="-65" b="1">
                <a:latin typeface="나눔스퀘어 네오 Bold"/>
                <a:cs typeface="나눔스퀘어 네오 Bold"/>
              </a:rPr>
              <a:t> </a:t>
            </a:r>
            <a:r>
              <a:rPr dirty="0" sz="1200" spc="-55" b="1">
                <a:latin typeface="나눔스퀘어 네오 Bold"/>
                <a:cs typeface="나눔스퀘어 네오 Bold"/>
              </a:rPr>
              <a:t>당</a:t>
            </a:r>
            <a:r>
              <a:rPr dirty="0" sz="1200" spc="-25" b="1">
                <a:latin typeface="나눔스퀘어 네오 Bold"/>
                <a:cs typeface="나눔스퀘어 네오 Bold"/>
              </a:rPr>
              <a:t>일</a:t>
            </a:r>
            <a:r>
              <a:rPr dirty="0" sz="1200" spc="-65" b="1">
                <a:latin typeface="나눔스퀘어 네오 Bold"/>
                <a:cs typeface="나눔스퀘어 네오 Bold"/>
              </a:rPr>
              <a:t> </a:t>
            </a:r>
            <a:r>
              <a:rPr dirty="0" sz="1200" spc="-55" b="1">
                <a:latin typeface="나눔스퀘어 네오 Bold"/>
                <a:cs typeface="나눔스퀘어 네오 Bold"/>
              </a:rPr>
              <a:t>식재</a:t>
            </a:r>
            <a:r>
              <a:rPr dirty="0" sz="1200" spc="-25" b="1">
                <a:latin typeface="나눔스퀘어 네오 Bold"/>
                <a:cs typeface="나눔스퀘어 네오 Bold"/>
              </a:rPr>
              <a:t>로</a:t>
            </a:r>
            <a:r>
              <a:rPr dirty="0" sz="1200" spc="-65" b="1">
                <a:latin typeface="나눔스퀘어 네오 Bold"/>
                <a:cs typeface="나눔스퀘어 네오 Bold"/>
              </a:rPr>
              <a:t> </a:t>
            </a:r>
            <a:r>
              <a:rPr dirty="0" sz="1200" spc="-55" b="1">
                <a:latin typeface="나눔스퀘어 네오 Bold"/>
                <a:cs typeface="나눔스퀘어 네오 Bold"/>
              </a:rPr>
              <a:t>구덩</a:t>
            </a:r>
            <a:r>
              <a:rPr dirty="0" sz="1200" spc="-25" b="1">
                <a:latin typeface="나눔스퀘어 네오 Bold"/>
                <a:cs typeface="나눔스퀘어 네오 Bold"/>
              </a:rPr>
              <a:t>이</a:t>
            </a:r>
            <a:r>
              <a:rPr dirty="0" sz="1200" spc="-65" b="1">
                <a:latin typeface="나눔스퀘어 네오 Bold"/>
                <a:cs typeface="나눔스퀘어 네오 Bold"/>
              </a:rPr>
              <a:t> </a:t>
            </a:r>
            <a:r>
              <a:rPr dirty="0" sz="1200" spc="-55" b="1">
                <a:latin typeface="나눔스퀘어 네오 Bold"/>
                <a:cs typeface="나눔스퀘어 네오 Bold"/>
              </a:rPr>
              <a:t>방</a:t>
            </a:r>
            <a:r>
              <a:rPr dirty="0" sz="1200" spc="-25" b="1">
                <a:latin typeface="나눔스퀘어 네오 Bold"/>
                <a:cs typeface="나눔스퀘어 네오 Bold"/>
              </a:rPr>
              <a:t>치</a:t>
            </a:r>
            <a:r>
              <a:rPr dirty="0" sz="1200" spc="-65" b="1">
                <a:latin typeface="나눔스퀘어 네오 Bold"/>
                <a:cs typeface="나눔스퀘어 네오 Bold"/>
              </a:rPr>
              <a:t> </a:t>
            </a:r>
            <a:r>
              <a:rPr dirty="0" sz="1200" spc="-55" b="1">
                <a:latin typeface="나눔스퀘어 네오 Bold"/>
                <a:cs typeface="나눔스퀘어 네오 Bold"/>
              </a:rPr>
              <a:t>최소화</a:t>
            </a:r>
            <a:endParaRPr sz="1200">
              <a:latin typeface="나눔스퀘어 네오 Bold"/>
              <a:cs typeface="나눔스퀘어 네오 Bold"/>
            </a:endParaRPr>
          </a:p>
          <a:p>
            <a:pPr>
              <a:lnSpc>
                <a:spcPct val="100000"/>
              </a:lnSpc>
              <a:spcBef>
                <a:spcPts val="17"/>
              </a:spcBef>
            </a:pPr>
            <a:endParaRPr sz="1550">
              <a:latin typeface="Times New Roman"/>
              <a:cs typeface="Times New Roman"/>
            </a:endParaRPr>
          </a:p>
          <a:p>
            <a:pPr marL="116205" marR="106045" indent="-104139">
              <a:lnSpc>
                <a:spcPct val="125000"/>
              </a:lnSpc>
            </a:pPr>
            <a:r>
              <a:rPr dirty="0" sz="1200" spc="-15" b="1">
                <a:solidFill>
                  <a:srgbClr val="0092A1"/>
                </a:solidFill>
                <a:latin typeface="나눔스퀘어 네오 Bold"/>
                <a:cs typeface="나눔스퀘어 네오 Bold"/>
              </a:rPr>
              <a:t>•</a:t>
            </a:r>
            <a:r>
              <a:rPr dirty="0" sz="1200" spc="-65" b="1">
                <a:solidFill>
                  <a:srgbClr val="0092A1"/>
                </a:solidFill>
                <a:latin typeface="나눔스퀘어 네오 Bold"/>
                <a:cs typeface="나눔스퀘어 네오 Bold"/>
              </a:rPr>
              <a:t> </a:t>
            </a:r>
            <a:r>
              <a:rPr dirty="0" sz="1200" spc="-55" b="1">
                <a:latin typeface="나눔스퀘어 네오 Bold"/>
                <a:cs typeface="나눔스퀘어 네오 Bold"/>
              </a:rPr>
              <a:t>부득이하</a:t>
            </a:r>
            <a:r>
              <a:rPr dirty="0" sz="1200" spc="-25" b="1">
                <a:latin typeface="나눔스퀘어 네오 Bold"/>
                <a:cs typeface="나눔스퀘어 네오 Bold"/>
              </a:rPr>
              <a:t>게</a:t>
            </a:r>
            <a:r>
              <a:rPr dirty="0" sz="1200" spc="-65" b="1">
                <a:latin typeface="나눔스퀘어 네오 Bold"/>
                <a:cs typeface="나눔스퀘어 네오 Bold"/>
              </a:rPr>
              <a:t> </a:t>
            </a:r>
            <a:r>
              <a:rPr dirty="0" sz="1200" spc="-55" b="1">
                <a:latin typeface="나눔스퀘어 네오 Bold"/>
                <a:cs typeface="나눔스퀘어 네오 Bold"/>
              </a:rPr>
              <a:t>터파</a:t>
            </a:r>
            <a:r>
              <a:rPr dirty="0" sz="1200" spc="-25" b="1">
                <a:latin typeface="나눔스퀘어 네오 Bold"/>
                <a:cs typeface="나눔스퀘어 네오 Bold"/>
              </a:rPr>
              <a:t>기</a:t>
            </a:r>
            <a:r>
              <a:rPr dirty="0" sz="1200" spc="-65" b="1">
                <a:latin typeface="나눔스퀘어 네오 Bold"/>
                <a:cs typeface="나눔스퀘어 네오 Bold"/>
              </a:rPr>
              <a:t> </a:t>
            </a:r>
            <a:r>
              <a:rPr dirty="0" sz="1200" spc="-55" b="1">
                <a:latin typeface="나눔스퀘어 네오 Bold"/>
                <a:cs typeface="나눔스퀘어 네오 Bold"/>
              </a:rPr>
              <a:t>작</a:t>
            </a:r>
            <a:r>
              <a:rPr dirty="0" sz="1200" spc="-25" b="1">
                <a:latin typeface="나눔스퀘어 네오 Bold"/>
                <a:cs typeface="나눔스퀘어 네오 Bold"/>
              </a:rPr>
              <a:t>업</a:t>
            </a:r>
            <a:r>
              <a:rPr dirty="0" sz="1200" spc="-65" b="1">
                <a:latin typeface="나눔스퀘어 네오 Bold"/>
                <a:cs typeface="나눔스퀘어 네오 Bold"/>
              </a:rPr>
              <a:t> </a:t>
            </a:r>
            <a:r>
              <a:rPr dirty="0" sz="1200" spc="-55" b="1">
                <a:latin typeface="나눔스퀘어 네오 Bold"/>
                <a:cs typeface="나눔스퀘어 네오 Bold"/>
              </a:rPr>
              <a:t>익</a:t>
            </a:r>
            <a:r>
              <a:rPr dirty="0" sz="1200" spc="-25" b="1">
                <a:latin typeface="나눔스퀘어 네오 Bold"/>
                <a:cs typeface="나눔스퀘어 네오 Bold"/>
              </a:rPr>
              <a:t>일</a:t>
            </a:r>
            <a:r>
              <a:rPr dirty="0" sz="1200" spc="-65" b="1">
                <a:latin typeface="나눔스퀘어 네오 Bold"/>
                <a:cs typeface="나눔스퀘어 네오 Bold"/>
              </a:rPr>
              <a:t> </a:t>
            </a:r>
            <a:r>
              <a:rPr dirty="0" sz="1200" spc="-55" b="1">
                <a:latin typeface="나눔스퀘어 네오 Bold"/>
                <a:cs typeface="나눔스퀘어 네오 Bold"/>
              </a:rPr>
              <a:t>연</a:t>
            </a:r>
            <a:r>
              <a:rPr dirty="0" sz="1200" spc="-25" b="1">
                <a:latin typeface="나눔스퀘어 네오 Bold"/>
                <a:cs typeface="나눔스퀘어 네오 Bold"/>
              </a:rPr>
              <a:t>장</a:t>
            </a:r>
            <a:r>
              <a:rPr dirty="0" sz="1200" spc="-65" b="1">
                <a:latin typeface="나눔스퀘어 네오 Bold"/>
                <a:cs typeface="나눔스퀘어 네오 Bold"/>
              </a:rPr>
              <a:t> </a:t>
            </a:r>
            <a:r>
              <a:rPr dirty="0" sz="1200" spc="-25" b="1">
                <a:latin typeface="나눔스퀘어 네오 Bold"/>
                <a:cs typeface="나눔스퀘어 네오 Bold"/>
              </a:rPr>
              <a:t>시</a:t>
            </a:r>
            <a:r>
              <a:rPr dirty="0" sz="1200" spc="-65" b="1">
                <a:latin typeface="나눔스퀘어 네오 Bold"/>
                <a:cs typeface="나눔스퀘어 네오 Bold"/>
              </a:rPr>
              <a:t> </a:t>
            </a:r>
            <a:r>
              <a:rPr dirty="0" sz="1200" spc="-55" b="1">
                <a:latin typeface="나눔스퀘어 네오 Bold"/>
                <a:cs typeface="나눔스퀘어 네오 Bold"/>
              </a:rPr>
              <a:t>접</a:t>
            </a:r>
            <a:r>
              <a:rPr dirty="0" sz="1200" spc="-25" b="1">
                <a:latin typeface="나눔스퀘어 네오 Bold"/>
                <a:cs typeface="나눔스퀘어 네오 Bold"/>
              </a:rPr>
              <a:t>근</a:t>
            </a:r>
            <a:r>
              <a:rPr dirty="0" sz="1200" spc="-65" b="1">
                <a:latin typeface="나눔스퀘어 네오 Bold"/>
                <a:cs typeface="나눔스퀘어 네오 Bold"/>
              </a:rPr>
              <a:t> </a:t>
            </a:r>
            <a:r>
              <a:rPr dirty="0" sz="1200" spc="-55" b="1">
                <a:latin typeface="나눔스퀘어 네오 Bold"/>
                <a:cs typeface="나눔스퀘어 네오 Bold"/>
              </a:rPr>
              <a:t>방</a:t>
            </a:r>
            <a:r>
              <a:rPr dirty="0" sz="1200" spc="-25" b="1">
                <a:latin typeface="나눔스퀘어 네오 Bold"/>
                <a:cs typeface="나눔스퀘어 네오 Bold"/>
              </a:rPr>
              <a:t>지</a:t>
            </a:r>
            <a:r>
              <a:rPr dirty="0" sz="1200" spc="-65" b="1">
                <a:latin typeface="나눔스퀘어 네오 Bold"/>
                <a:cs typeface="나눔스퀘어 네오 Bold"/>
              </a:rPr>
              <a:t> </a:t>
            </a:r>
            <a:r>
              <a:rPr dirty="0" sz="1200" spc="-25" b="1">
                <a:latin typeface="나눔스퀘어 네오 Bold"/>
                <a:cs typeface="나눔스퀘어 네오 Bold"/>
              </a:rPr>
              <a:t>등</a:t>
            </a:r>
            <a:r>
              <a:rPr dirty="0" sz="1200" spc="-10" b="1">
                <a:latin typeface="나눔스퀘어 네오 Bold"/>
                <a:cs typeface="나눔스퀘어 네오 Bold"/>
              </a:rPr>
              <a:t> </a:t>
            </a:r>
            <a:r>
              <a:rPr dirty="0" sz="1200" spc="-55" b="1">
                <a:latin typeface="나눔스퀘어 네오 Bold"/>
                <a:cs typeface="나눔스퀘어 네오 Bold"/>
              </a:rPr>
              <a:t>안전시</a:t>
            </a:r>
            <a:r>
              <a:rPr dirty="0" sz="1200" spc="-25" b="1">
                <a:latin typeface="나눔스퀘어 네오 Bold"/>
                <a:cs typeface="나눔스퀘어 네오 Bold"/>
              </a:rPr>
              <a:t>설</a:t>
            </a:r>
            <a:r>
              <a:rPr dirty="0" sz="1200" spc="-65" b="1">
                <a:latin typeface="나눔스퀘어 네오 Bold"/>
                <a:cs typeface="나눔스퀘어 네오 Bold"/>
              </a:rPr>
              <a:t> </a:t>
            </a:r>
            <a:r>
              <a:rPr dirty="0" sz="1200" spc="-55" b="1">
                <a:latin typeface="나눔스퀘어 네오 Bold"/>
                <a:cs typeface="나눔스퀘어 네오 Bold"/>
              </a:rPr>
              <a:t>설치</a:t>
            </a:r>
            <a:endParaRPr sz="1200">
              <a:latin typeface="나눔스퀘어 네오 Bold"/>
              <a:cs typeface="나눔스퀘어 네오 Bold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036212" y="469094"/>
            <a:ext cx="180340" cy="165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100">
                <a:solidFill>
                  <a:srgbClr val="0092A1"/>
                </a:solidFill>
                <a:latin typeface="G마켓 산스 Medium"/>
                <a:cs typeface="G마켓 산스 Medium"/>
              </a:rPr>
              <a:t>12</a:t>
            </a:r>
            <a:endParaRPr sz="1100">
              <a:latin typeface="G마켓 산스 Medium"/>
              <a:cs typeface="G마켓 산스 Medium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공정별 유해위험요인 및 예방대책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07299" y="2170060"/>
            <a:ext cx="567055" cy="139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 spc="-45" b="1">
                <a:latin typeface="나눔스퀘어 네오 Bold"/>
                <a:cs typeface="나눔스퀘어 네오 Bold"/>
              </a:rPr>
              <a:t>식</a:t>
            </a:r>
            <a:r>
              <a:rPr dirty="0" sz="900" spc="-20" b="1">
                <a:latin typeface="나눔스퀘어 네오 Bold"/>
                <a:cs typeface="나눔스퀘어 네오 Bold"/>
              </a:rPr>
              <a:t>재</a:t>
            </a:r>
            <a:r>
              <a:rPr dirty="0" sz="900" spc="-50" b="1">
                <a:latin typeface="나눔스퀘어 네오 Bold"/>
                <a:cs typeface="나눔스퀘어 네오 Bold"/>
              </a:rPr>
              <a:t> </a:t>
            </a:r>
            <a:r>
              <a:rPr dirty="0" sz="900" spc="-45" b="1">
                <a:latin typeface="나눔스퀘어 네오 Bold"/>
                <a:cs typeface="나눔스퀘어 네오 Bold"/>
              </a:rPr>
              <a:t>소운반</a:t>
            </a:r>
            <a:endParaRPr sz="900">
              <a:latin typeface="나눔스퀘어 네오 Bold"/>
              <a:cs typeface="나눔스퀘어 네오 Bold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20001" y="2372779"/>
            <a:ext cx="1706397" cy="120942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707299" y="3871822"/>
            <a:ext cx="670560" cy="139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 spc="-45" b="1">
                <a:latin typeface="나눔스퀘어 네오 Bold"/>
                <a:cs typeface="나눔스퀘어 네오 Bold"/>
              </a:rPr>
              <a:t>수</a:t>
            </a:r>
            <a:r>
              <a:rPr dirty="0" sz="900" spc="-20" b="1">
                <a:latin typeface="나눔스퀘어 네오 Bold"/>
                <a:cs typeface="나눔스퀘어 네오 Bold"/>
              </a:rPr>
              <a:t>목</a:t>
            </a:r>
            <a:r>
              <a:rPr dirty="0" sz="900" spc="-50" b="1">
                <a:latin typeface="나눔스퀘어 네오 Bold"/>
                <a:cs typeface="나눔스퀘어 네오 Bold"/>
              </a:rPr>
              <a:t> </a:t>
            </a:r>
            <a:r>
              <a:rPr dirty="0" sz="900" spc="-45" b="1">
                <a:latin typeface="나눔스퀘어 네오 Bold"/>
                <a:cs typeface="나눔스퀘어 네오 Bold"/>
              </a:rPr>
              <a:t>인양작업</a:t>
            </a:r>
            <a:endParaRPr sz="900">
              <a:latin typeface="나눔스퀘어 네오 Bold"/>
              <a:cs typeface="나눔스퀘어 네오 Bold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20001" y="4072026"/>
            <a:ext cx="1706397" cy="120942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2606399" y="2082811"/>
            <a:ext cx="3592829" cy="4757420"/>
          </a:xfrm>
          <a:custGeom>
            <a:avLst/>
            <a:gdLst/>
            <a:ahLst/>
            <a:cxnLst/>
            <a:rect l="l" t="t" r="r" b="b"/>
            <a:pathLst>
              <a:path w="3592829" h="4757420">
                <a:moveTo>
                  <a:pt x="3592804" y="0"/>
                </a:moveTo>
                <a:lnTo>
                  <a:pt x="0" y="0"/>
                </a:lnTo>
                <a:lnTo>
                  <a:pt x="26" y="4685461"/>
                </a:lnTo>
                <a:lnTo>
                  <a:pt x="12245" y="4725375"/>
                </a:lnTo>
                <a:lnTo>
                  <a:pt x="43805" y="4751463"/>
                </a:lnTo>
                <a:lnTo>
                  <a:pt x="71740" y="4757190"/>
                </a:lnTo>
                <a:lnTo>
                  <a:pt x="3520800" y="4757190"/>
                </a:lnTo>
                <a:lnTo>
                  <a:pt x="3560977" y="4744947"/>
                </a:lnTo>
                <a:lnTo>
                  <a:pt x="3587071" y="4713392"/>
                </a:lnTo>
                <a:lnTo>
                  <a:pt x="3592804" y="0"/>
                </a:lnTo>
                <a:close/>
              </a:path>
            </a:pathLst>
          </a:custGeom>
          <a:solidFill>
            <a:srgbClr val="FEF5E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6385995" y="2082811"/>
            <a:ext cx="3592829" cy="4757420"/>
          </a:xfrm>
          <a:custGeom>
            <a:avLst/>
            <a:gdLst/>
            <a:ahLst/>
            <a:cxnLst/>
            <a:rect l="l" t="t" r="r" b="b"/>
            <a:pathLst>
              <a:path w="3592829" h="4757420">
                <a:moveTo>
                  <a:pt x="3592360" y="0"/>
                </a:moveTo>
                <a:lnTo>
                  <a:pt x="0" y="0"/>
                </a:lnTo>
                <a:lnTo>
                  <a:pt x="26" y="4685461"/>
                </a:lnTo>
                <a:lnTo>
                  <a:pt x="12245" y="4725375"/>
                </a:lnTo>
                <a:lnTo>
                  <a:pt x="43805" y="4751463"/>
                </a:lnTo>
                <a:lnTo>
                  <a:pt x="71740" y="4757190"/>
                </a:lnTo>
                <a:lnTo>
                  <a:pt x="3520355" y="4757190"/>
                </a:lnTo>
                <a:lnTo>
                  <a:pt x="3560532" y="4744947"/>
                </a:lnTo>
                <a:lnTo>
                  <a:pt x="3586627" y="4713392"/>
                </a:lnTo>
                <a:lnTo>
                  <a:pt x="3592360" y="0"/>
                </a:lnTo>
                <a:close/>
              </a:path>
            </a:pathLst>
          </a:custGeom>
          <a:solidFill>
            <a:srgbClr val="EFF5F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2606395" y="1710004"/>
            <a:ext cx="3592829" cy="329565"/>
          </a:xfrm>
          <a:custGeom>
            <a:avLst/>
            <a:gdLst/>
            <a:ahLst/>
            <a:cxnLst/>
            <a:rect l="l" t="t" r="r" b="b"/>
            <a:pathLst>
              <a:path w="3592829" h="329564">
                <a:moveTo>
                  <a:pt x="0" y="328942"/>
                </a:moveTo>
                <a:lnTo>
                  <a:pt x="3592804" y="328942"/>
                </a:lnTo>
                <a:lnTo>
                  <a:pt x="3592804" y="0"/>
                </a:lnTo>
                <a:lnTo>
                  <a:pt x="0" y="0"/>
                </a:lnTo>
                <a:lnTo>
                  <a:pt x="0" y="328942"/>
                </a:lnTo>
                <a:close/>
              </a:path>
            </a:pathLst>
          </a:custGeom>
          <a:solidFill>
            <a:srgbClr val="F18B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6379197" y="1710004"/>
            <a:ext cx="3592829" cy="329565"/>
          </a:xfrm>
          <a:custGeom>
            <a:avLst/>
            <a:gdLst/>
            <a:ahLst/>
            <a:cxnLst/>
            <a:rect l="l" t="t" r="r" b="b"/>
            <a:pathLst>
              <a:path w="3592829" h="329564">
                <a:moveTo>
                  <a:pt x="0" y="328942"/>
                </a:moveTo>
                <a:lnTo>
                  <a:pt x="3592360" y="328942"/>
                </a:lnTo>
                <a:lnTo>
                  <a:pt x="3592360" y="0"/>
                </a:lnTo>
                <a:lnTo>
                  <a:pt x="0" y="0"/>
                </a:lnTo>
                <a:lnTo>
                  <a:pt x="0" y="328942"/>
                </a:lnTo>
                <a:close/>
              </a:path>
            </a:pathLst>
          </a:custGeom>
          <a:solidFill>
            <a:srgbClr val="0092A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713652" y="1710006"/>
            <a:ext cx="1713230" cy="323215"/>
          </a:xfrm>
          <a:custGeom>
            <a:avLst/>
            <a:gdLst/>
            <a:ahLst/>
            <a:cxnLst/>
            <a:rect l="l" t="t" r="r" b="b"/>
            <a:pathLst>
              <a:path w="1713230" h="323214">
                <a:moveTo>
                  <a:pt x="1712747" y="322592"/>
                </a:moveTo>
                <a:lnTo>
                  <a:pt x="71996" y="322592"/>
                </a:lnTo>
                <a:lnTo>
                  <a:pt x="57516" y="321136"/>
                </a:lnTo>
                <a:lnTo>
                  <a:pt x="21170" y="301589"/>
                </a:lnTo>
                <a:lnTo>
                  <a:pt x="1506" y="265317"/>
                </a:lnTo>
                <a:lnTo>
                  <a:pt x="0" y="250851"/>
                </a:lnTo>
                <a:lnTo>
                  <a:pt x="0" y="0"/>
                </a:lnTo>
              </a:path>
            </a:pathLst>
          </a:custGeom>
          <a:ln w="12700">
            <a:solidFill>
              <a:srgbClr val="0092A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5863865" y="1786677"/>
            <a:ext cx="224154" cy="176530"/>
          </a:xfrm>
          <a:custGeom>
            <a:avLst/>
            <a:gdLst/>
            <a:ahLst/>
            <a:cxnLst/>
            <a:rect l="l" t="t" r="r" b="b"/>
            <a:pathLst>
              <a:path w="224154" h="176530">
                <a:moveTo>
                  <a:pt x="125050" y="7868"/>
                </a:moveTo>
                <a:lnTo>
                  <a:pt x="115683" y="0"/>
                </a:lnTo>
                <a:lnTo>
                  <a:pt x="105342" y="1177"/>
                </a:lnTo>
                <a:lnTo>
                  <a:pt x="3181" y="155759"/>
                </a:lnTo>
                <a:lnTo>
                  <a:pt x="0" y="167497"/>
                </a:lnTo>
                <a:lnTo>
                  <a:pt x="6485" y="174895"/>
                </a:lnTo>
                <a:lnTo>
                  <a:pt x="209340" y="176244"/>
                </a:lnTo>
                <a:lnTo>
                  <a:pt x="220921" y="172551"/>
                </a:lnTo>
                <a:lnTo>
                  <a:pt x="223615" y="163086"/>
                </a:lnTo>
                <a:lnTo>
                  <a:pt x="125050" y="7868"/>
                </a:lnTo>
                <a:close/>
              </a:path>
            </a:pathLst>
          </a:custGeom>
          <a:ln w="12903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5965614" y="1848300"/>
            <a:ext cx="20320" cy="84455"/>
          </a:xfrm>
          <a:custGeom>
            <a:avLst/>
            <a:gdLst/>
            <a:ahLst/>
            <a:cxnLst/>
            <a:rect l="l" t="t" r="r" b="b"/>
            <a:pathLst>
              <a:path w="20320" h="84455">
                <a:moveTo>
                  <a:pt x="19519" y="0"/>
                </a:moveTo>
                <a:lnTo>
                  <a:pt x="634" y="0"/>
                </a:lnTo>
                <a:lnTo>
                  <a:pt x="2362" y="56896"/>
                </a:lnTo>
                <a:lnTo>
                  <a:pt x="17805" y="56896"/>
                </a:lnTo>
                <a:lnTo>
                  <a:pt x="19519" y="0"/>
                </a:lnTo>
                <a:close/>
              </a:path>
              <a:path w="20320" h="84455">
                <a:moveTo>
                  <a:pt x="12865" y="65786"/>
                </a:moveTo>
                <a:lnTo>
                  <a:pt x="7289" y="65786"/>
                </a:lnTo>
                <a:lnTo>
                  <a:pt x="4914" y="66675"/>
                </a:lnTo>
                <a:lnTo>
                  <a:pt x="977" y="70256"/>
                </a:lnTo>
                <a:lnTo>
                  <a:pt x="0" y="72415"/>
                </a:lnTo>
                <a:lnTo>
                  <a:pt x="0" y="77495"/>
                </a:lnTo>
                <a:lnTo>
                  <a:pt x="977" y="79654"/>
                </a:lnTo>
                <a:lnTo>
                  <a:pt x="4914" y="83235"/>
                </a:lnTo>
                <a:lnTo>
                  <a:pt x="7289" y="84137"/>
                </a:lnTo>
                <a:lnTo>
                  <a:pt x="12865" y="84137"/>
                </a:lnTo>
                <a:lnTo>
                  <a:pt x="15239" y="83235"/>
                </a:lnTo>
                <a:lnTo>
                  <a:pt x="19176" y="79654"/>
                </a:lnTo>
                <a:lnTo>
                  <a:pt x="20167" y="77495"/>
                </a:lnTo>
                <a:lnTo>
                  <a:pt x="20167" y="72415"/>
                </a:lnTo>
                <a:lnTo>
                  <a:pt x="19176" y="70256"/>
                </a:lnTo>
                <a:lnTo>
                  <a:pt x="15239" y="66675"/>
                </a:lnTo>
                <a:lnTo>
                  <a:pt x="12865" y="6578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9747511" y="1773222"/>
            <a:ext cx="9525" cy="42545"/>
          </a:xfrm>
          <a:custGeom>
            <a:avLst/>
            <a:gdLst/>
            <a:ahLst/>
            <a:cxnLst/>
            <a:rect l="l" t="t" r="r" b="b"/>
            <a:pathLst>
              <a:path w="9525" h="42544">
                <a:moveTo>
                  <a:pt x="7213" y="0"/>
                </a:moveTo>
                <a:lnTo>
                  <a:pt x="2082" y="0"/>
                </a:lnTo>
                <a:lnTo>
                  <a:pt x="0" y="2082"/>
                </a:lnTo>
                <a:lnTo>
                  <a:pt x="0" y="40271"/>
                </a:lnTo>
                <a:lnTo>
                  <a:pt x="2082" y="42354"/>
                </a:lnTo>
                <a:lnTo>
                  <a:pt x="7213" y="42354"/>
                </a:lnTo>
                <a:lnTo>
                  <a:pt x="9296" y="40271"/>
                </a:lnTo>
                <a:lnTo>
                  <a:pt x="9296" y="2082"/>
                </a:lnTo>
                <a:lnTo>
                  <a:pt x="721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9747511" y="1773222"/>
            <a:ext cx="9525" cy="42545"/>
          </a:xfrm>
          <a:custGeom>
            <a:avLst/>
            <a:gdLst/>
            <a:ahLst/>
            <a:cxnLst/>
            <a:rect l="l" t="t" r="r" b="b"/>
            <a:pathLst>
              <a:path w="9525" h="42544">
                <a:moveTo>
                  <a:pt x="4648" y="42354"/>
                </a:moveTo>
                <a:lnTo>
                  <a:pt x="7213" y="42354"/>
                </a:lnTo>
                <a:lnTo>
                  <a:pt x="9296" y="40271"/>
                </a:lnTo>
                <a:lnTo>
                  <a:pt x="9296" y="37706"/>
                </a:lnTo>
                <a:lnTo>
                  <a:pt x="9296" y="4648"/>
                </a:lnTo>
                <a:lnTo>
                  <a:pt x="9296" y="2082"/>
                </a:lnTo>
                <a:lnTo>
                  <a:pt x="7213" y="0"/>
                </a:lnTo>
                <a:lnTo>
                  <a:pt x="4648" y="0"/>
                </a:lnTo>
                <a:lnTo>
                  <a:pt x="2082" y="0"/>
                </a:lnTo>
                <a:lnTo>
                  <a:pt x="0" y="2082"/>
                </a:lnTo>
                <a:lnTo>
                  <a:pt x="0" y="4648"/>
                </a:lnTo>
                <a:lnTo>
                  <a:pt x="0" y="37706"/>
                </a:lnTo>
                <a:lnTo>
                  <a:pt x="0" y="40271"/>
                </a:lnTo>
                <a:lnTo>
                  <a:pt x="2082" y="42354"/>
                </a:lnTo>
                <a:lnTo>
                  <a:pt x="4648" y="42354"/>
                </a:lnTo>
                <a:close/>
              </a:path>
            </a:pathLst>
          </a:custGeom>
          <a:ln w="381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9830062" y="1896488"/>
            <a:ext cx="42545" cy="9525"/>
          </a:xfrm>
          <a:custGeom>
            <a:avLst/>
            <a:gdLst/>
            <a:ahLst/>
            <a:cxnLst/>
            <a:rect l="l" t="t" r="r" b="b"/>
            <a:pathLst>
              <a:path w="42545" h="9525">
                <a:moveTo>
                  <a:pt x="40271" y="0"/>
                </a:moveTo>
                <a:lnTo>
                  <a:pt x="2082" y="0"/>
                </a:lnTo>
                <a:lnTo>
                  <a:pt x="0" y="2082"/>
                </a:lnTo>
                <a:lnTo>
                  <a:pt x="0" y="7213"/>
                </a:lnTo>
                <a:lnTo>
                  <a:pt x="2082" y="9283"/>
                </a:lnTo>
                <a:lnTo>
                  <a:pt x="40271" y="9283"/>
                </a:lnTo>
                <a:lnTo>
                  <a:pt x="42354" y="7213"/>
                </a:lnTo>
                <a:lnTo>
                  <a:pt x="42354" y="2082"/>
                </a:lnTo>
                <a:lnTo>
                  <a:pt x="4027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9830062" y="1896488"/>
            <a:ext cx="42545" cy="9525"/>
          </a:xfrm>
          <a:custGeom>
            <a:avLst/>
            <a:gdLst/>
            <a:ahLst/>
            <a:cxnLst/>
            <a:rect l="l" t="t" r="r" b="b"/>
            <a:pathLst>
              <a:path w="42545" h="9525">
                <a:moveTo>
                  <a:pt x="37706" y="0"/>
                </a:moveTo>
                <a:lnTo>
                  <a:pt x="4648" y="0"/>
                </a:lnTo>
                <a:lnTo>
                  <a:pt x="2082" y="0"/>
                </a:lnTo>
                <a:lnTo>
                  <a:pt x="0" y="2082"/>
                </a:lnTo>
                <a:lnTo>
                  <a:pt x="0" y="4648"/>
                </a:lnTo>
                <a:lnTo>
                  <a:pt x="0" y="7213"/>
                </a:lnTo>
                <a:lnTo>
                  <a:pt x="2082" y="9283"/>
                </a:lnTo>
                <a:lnTo>
                  <a:pt x="4648" y="9283"/>
                </a:lnTo>
                <a:lnTo>
                  <a:pt x="37706" y="9283"/>
                </a:lnTo>
                <a:lnTo>
                  <a:pt x="40271" y="9283"/>
                </a:lnTo>
                <a:lnTo>
                  <a:pt x="42354" y="7213"/>
                </a:lnTo>
                <a:lnTo>
                  <a:pt x="42354" y="4648"/>
                </a:lnTo>
                <a:lnTo>
                  <a:pt x="42354" y="2082"/>
                </a:lnTo>
                <a:lnTo>
                  <a:pt x="40271" y="0"/>
                </a:lnTo>
                <a:lnTo>
                  <a:pt x="37706" y="0"/>
                </a:lnTo>
                <a:close/>
              </a:path>
            </a:pathLst>
          </a:custGeom>
          <a:ln w="381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9813272" y="1803806"/>
            <a:ext cx="33655" cy="33655"/>
          </a:xfrm>
          <a:custGeom>
            <a:avLst/>
            <a:gdLst/>
            <a:ahLst/>
            <a:cxnLst/>
            <a:rect l="l" t="t" r="r" b="b"/>
            <a:pathLst>
              <a:path w="33654" h="33655">
                <a:moveTo>
                  <a:pt x="29946" y="0"/>
                </a:moveTo>
                <a:lnTo>
                  <a:pt x="27012" y="0"/>
                </a:lnTo>
                <a:lnTo>
                  <a:pt x="0" y="27012"/>
                </a:lnTo>
                <a:lnTo>
                  <a:pt x="0" y="29946"/>
                </a:lnTo>
                <a:lnTo>
                  <a:pt x="3632" y="33578"/>
                </a:lnTo>
                <a:lnTo>
                  <a:pt x="6565" y="33578"/>
                </a:lnTo>
                <a:lnTo>
                  <a:pt x="33578" y="6565"/>
                </a:lnTo>
                <a:lnTo>
                  <a:pt x="33578" y="3632"/>
                </a:lnTo>
                <a:lnTo>
                  <a:pt x="2994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9813272" y="1803806"/>
            <a:ext cx="33655" cy="33655"/>
          </a:xfrm>
          <a:custGeom>
            <a:avLst/>
            <a:gdLst/>
            <a:ahLst/>
            <a:cxnLst/>
            <a:rect l="l" t="t" r="r" b="b"/>
            <a:pathLst>
              <a:path w="33654" h="33655">
                <a:moveTo>
                  <a:pt x="1816" y="31762"/>
                </a:moveTo>
                <a:lnTo>
                  <a:pt x="3632" y="33578"/>
                </a:lnTo>
                <a:lnTo>
                  <a:pt x="6565" y="33578"/>
                </a:lnTo>
                <a:lnTo>
                  <a:pt x="8382" y="31762"/>
                </a:lnTo>
                <a:lnTo>
                  <a:pt x="31762" y="8381"/>
                </a:lnTo>
                <a:lnTo>
                  <a:pt x="33578" y="6565"/>
                </a:lnTo>
                <a:lnTo>
                  <a:pt x="33578" y="3632"/>
                </a:lnTo>
                <a:lnTo>
                  <a:pt x="31762" y="1816"/>
                </a:lnTo>
                <a:lnTo>
                  <a:pt x="29946" y="0"/>
                </a:lnTo>
                <a:lnTo>
                  <a:pt x="27012" y="0"/>
                </a:lnTo>
                <a:lnTo>
                  <a:pt x="25196" y="1816"/>
                </a:lnTo>
                <a:lnTo>
                  <a:pt x="1816" y="25196"/>
                </a:lnTo>
                <a:lnTo>
                  <a:pt x="0" y="27012"/>
                </a:lnTo>
                <a:lnTo>
                  <a:pt x="0" y="29946"/>
                </a:lnTo>
                <a:lnTo>
                  <a:pt x="1816" y="31762"/>
                </a:lnTo>
                <a:close/>
              </a:path>
            </a:pathLst>
          </a:custGeom>
          <a:ln w="381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9631905" y="1896488"/>
            <a:ext cx="42545" cy="9525"/>
          </a:xfrm>
          <a:custGeom>
            <a:avLst/>
            <a:gdLst/>
            <a:ahLst/>
            <a:cxnLst/>
            <a:rect l="l" t="t" r="r" b="b"/>
            <a:pathLst>
              <a:path w="42545" h="9525">
                <a:moveTo>
                  <a:pt x="40271" y="0"/>
                </a:moveTo>
                <a:lnTo>
                  <a:pt x="2082" y="0"/>
                </a:lnTo>
                <a:lnTo>
                  <a:pt x="0" y="2082"/>
                </a:lnTo>
                <a:lnTo>
                  <a:pt x="0" y="7213"/>
                </a:lnTo>
                <a:lnTo>
                  <a:pt x="2082" y="9283"/>
                </a:lnTo>
                <a:lnTo>
                  <a:pt x="40271" y="9283"/>
                </a:lnTo>
                <a:lnTo>
                  <a:pt x="42354" y="7213"/>
                </a:lnTo>
                <a:lnTo>
                  <a:pt x="42354" y="2082"/>
                </a:lnTo>
                <a:lnTo>
                  <a:pt x="4027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9631905" y="1896488"/>
            <a:ext cx="42545" cy="9525"/>
          </a:xfrm>
          <a:custGeom>
            <a:avLst/>
            <a:gdLst/>
            <a:ahLst/>
            <a:cxnLst/>
            <a:rect l="l" t="t" r="r" b="b"/>
            <a:pathLst>
              <a:path w="42545" h="9525">
                <a:moveTo>
                  <a:pt x="37706" y="0"/>
                </a:moveTo>
                <a:lnTo>
                  <a:pt x="4648" y="0"/>
                </a:lnTo>
                <a:lnTo>
                  <a:pt x="2082" y="0"/>
                </a:lnTo>
                <a:lnTo>
                  <a:pt x="0" y="2082"/>
                </a:lnTo>
                <a:lnTo>
                  <a:pt x="0" y="4648"/>
                </a:lnTo>
                <a:lnTo>
                  <a:pt x="0" y="7213"/>
                </a:lnTo>
                <a:lnTo>
                  <a:pt x="2082" y="9283"/>
                </a:lnTo>
                <a:lnTo>
                  <a:pt x="4648" y="9283"/>
                </a:lnTo>
                <a:lnTo>
                  <a:pt x="37706" y="9283"/>
                </a:lnTo>
                <a:lnTo>
                  <a:pt x="40271" y="9283"/>
                </a:lnTo>
                <a:lnTo>
                  <a:pt x="42354" y="7213"/>
                </a:lnTo>
                <a:lnTo>
                  <a:pt x="42354" y="4648"/>
                </a:lnTo>
                <a:lnTo>
                  <a:pt x="42354" y="2082"/>
                </a:lnTo>
                <a:lnTo>
                  <a:pt x="40271" y="0"/>
                </a:lnTo>
                <a:lnTo>
                  <a:pt x="37706" y="0"/>
                </a:lnTo>
                <a:close/>
              </a:path>
            </a:pathLst>
          </a:custGeom>
          <a:ln w="381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9657466" y="1803806"/>
            <a:ext cx="33655" cy="33655"/>
          </a:xfrm>
          <a:custGeom>
            <a:avLst/>
            <a:gdLst/>
            <a:ahLst/>
            <a:cxnLst/>
            <a:rect l="l" t="t" r="r" b="b"/>
            <a:pathLst>
              <a:path w="33654" h="33655">
                <a:moveTo>
                  <a:pt x="6578" y="0"/>
                </a:moveTo>
                <a:lnTo>
                  <a:pt x="3632" y="0"/>
                </a:lnTo>
                <a:lnTo>
                  <a:pt x="0" y="3632"/>
                </a:lnTo>
                <a:lnTo>
                  <a:pt x="0" y="6565"/>
                </a:lnTo>
                <a:lnTo>
                  <a:pt x="27012" y="33578"/>
                </a:lnTo>
                <a:lnTo>
                  <a:pt x="29946" y="33578"/>
                </a:lnTo>
                <a:lnTo>
                  <a:pt x="33578" y="29946"/>
                </a:lnTo>
                <a:lnTo>
                  <a:pt x="33578" y="27012"/>
                </a:lnTo>
                <a:lnTo>
                  <a:pt x="657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9657466" y="1803806"/>
            <a:ext cx="33655" cy="33655"/>
          </a:xfrm>
          <a:custGeom>
            <a:avLst/>
            <a:gdLst/>
            <a:ahLst/>
            <a:cxnLst/>
            <a:rect l="l" t="t" r="r" b="b"/>
            <a:pathLst>
              <a:path w="33654" h="33655">
                <a:moveTo>
                  <a:pt x="25196" y="31762"/>
                </a:moveTo>
                <a:lnTo>
                  <a:pt x="27012" y="33578"/>
                </a:lnTo>
                <a:lnTo>
                  <a:pt x="29946" y="33578"/>
                </a:lnTo>
                <a:lnTo>
                  <a:pt x="31762" y="31762"/>
                </a:lnTo>
                <a:lnTo>
                  <a:pt x="33578" y="29946"/>
                </a:lnTo>
                <a:lnTo>
                  <a:pt x="33578" y="27012"/>
                </a:lnTo>
                <a:lnTo>
                  <a:pt x="31762" y="25196"/>
                </a:lnTo>
                <a:lnTo>
                  <a:pt x="8382" y="1816"/>
                </a:lnTo>
                <a:lnTo>
                  <a:pt x="6578" y="0"/>
                </a:lnTo>
                <a:lnTo>
                  <a:pt x="3632" y="0"/>
                </a:lnTo>
                <a:lnTo>
                  <a:pt x="1816" y="1816"/>
                </a:lnTo>
                <a:lnTo>
                  <a:pt x="0" y="3632"/>
                </a:lnTo>
                <a:lnTo>
                  <a:pt x="0" y="6565"/>
                </a:lnTo>
                <a:lnTo>
                  <a:pt x="1816" y="8381"/>
                </a:lnTo>
                <a:lnTo>
                  <a:pt x="25196" y="31762"/>
                </a:lnTo>
                <a:close/>
              </a:path>
            </a:pathLst>
          </a:custGeom>
          <a:ln w="381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9676253" y="1833761"/>
            <a:ext cx="152400" cy="142240"/>
          </a:xfrm>
          <a:custGeom>
            <a:avLst/>
            <a:gdLst/>
            <a:ahLst/>
            <a:cxnLst/>
            <a:rect l="l" t="t" r="r" b="b"/>
            <a:pathLst>
              <a:path w="152400" h="142239">
                <a:moveTo>
                  <a:pt x="83921" y="0"/>
                </a:moveTo>
                <a:lnTo>
                  <a:pt x="67945" y="0"/>
                </a:lnTo>
                <a:lnTo>
                  <a:pt x="60159" y="1536"/>
                </a:lnTo>
                <a:lnTo>
                  <a:pt x="27203" y="23520"/>
                </a:lnTo>
                <a:lnTo>
                  <a:pt x="14681" y="61240"/>
                </a:lnTo>
                <a:lnTo>
                  <a:pt x="14643" y="109258"/>
                </a:lnTo>
                <a:lnTo>
                  <a:pt x="6413" y="110134"/>
                </a:lnTo>
                <a:lnTo>
                  <a:pt x="0" y="117119"/>
                </a:lnTo>
                <a:lnTo>
                  <a:pt x="0" y="134607"/>
                </a:lnTo>
                <a:lnTo>
                  <a:pt x="7353" y="141973"/>
                </a:lnTo>
                <a:lnTo>
                  <a:pt x="144462" y="141973"/>
                </a:lnTo>
                <a:lnTo>
                  <a:pt x="151815" y="134607"/>
                </a:lnTo>
                <a:lnTo>
                  <a:pt x="151815" y="133934"/>
                </a:lnTo>
                <a:lnTo>
                  <a:pt x="11772" y="133934"/>
                </a:lnTo>
                <a:lnTo>
                  <a:pt x="8026" y="130187"/>
                </a:lnTo>
                <a:lnTo>
                  <a:pt x="8026" y="123253"/>
                </a:lnTo>
                <a:lnTo>
                  <a:pt x="8966" y="121158"/>
                </a:lnTo>
                <a:lnTo>
                  <a:pt x="11595" y="118529"/>
                </a:lnTo>
                <a:lnTo>
                  <a:pt x="13030" y="117716"/>
                </a:lnTo>
                <a:lnTo>
                  <a:pt x="14643" y="117373"/>
                </a:lnTo>
                <a:lnTo>
                  <a:pt x="15798" y="117195"/>
                </a:lnTo>
                <a:lnTo>
                  <a:pt x="151815" y="117195"/>
                </a:lnTo>
                <a:lnTo>
                  <a:pt x="145389" y="110134"/>
                </a:lnTo>
                <a:lnTo>
                  <a:pt x="137172" y="109258"/>
                </a:lnTo>
                <a:lnTo>
                  <a:pt x="22669" y="109169"/>
                </a:lnTo>
                <a:lnTo>
                  <a:pt x="22707" y="53581"/>
                </a:lnTo>
                <a:lnTo>
                  <a:pt x="24358" y="46278"/>
                </a:lnTo>
                <a:lnTo>
                  <a:pt x="29984" y="33680"/>
                </a:lnTo>
                <a:lnTo>
                  <a:pt x="33743" y="28270"/>
                </a:lnTo>
                <a:lnTo>
                  <a:pt x="38341" y="23685"/>
                </a:lnTo>
                <a:lnTo>
                  <a:pt x="38557" y="23469"/>
                </a:lnTo>
                <a:lnTo>
                  <a:pt x="43484" y="18592"/>
                </a:lnTo>
                <a:lnTo>
                  <a:pt x="49352" y="14668"/>
                </a:lnTo>
                <a:lnTo>
                  <a:pt x="62064" y="9436"/>
                </a:lnTo>
                <a:lnTo>
                  <a:pt x="68846" y="8026"/>
                </a:lnTo>
                <a:lnTo>
                  <a:pt x="107101" y="8026"/>
                </a:lnTo>
                <a:lnTo>
                  <a:pt x="106458" y="7607"/>
                </a:lnTo>
                <a:lnTo>
                  <a:pt x="91706" y="1536"/>
                </a:lnTo>
                <a:lnTo>
                  <a:pt x="83921" y="0"/>
                </a:lnTo>
                <a:close/>
              </a:path>
              <a:path w="152400" h="142239">
                <a:moveTo>
                  <a:pt x="151815" y="117195"/>
                </a:moveTo>
                <a:lnTo>
                  <a:pt x="15798" y="117195"/>
                </a:lnTo>
                <a:lnTo>
                  <a:pt x="137147" y="117373"/>
                </a:lnTo>
                <a:lnTo>
                  <a:pt x="140944" y="118173"/>
                </a:lnTo>
                <a:lnTo>
                  <a:pt x="143789" y="121539"/>
                </a:lnTo>
                <a:lnTo>
                  <a:pt x="143789" y="127876"/>
                </a:lnTo>
                <a:lnTo>
                  <a:pt x="142849" y="129971"/>
                </a:lnTo>
                <a:lnTo>
                  <a:pt x="139827" y="133007"/>
                </a:lnTo>
                <a:lnTo>
                  <a:pt x="137731" y="133934"/>
                </a:lnTo>
                <a:lnTo>
                  <a:pt x="151815" y="133934"/>
                </a:lnTo>
                <a:lnTo>
                  <a:pt x="151815" y="117195"/>
                </a:lnTo>
                <a:close/>
              </a:path>
              <a:path w="152400" h="142239">
                <a:moveTo>
                  <a:pt x="107101" y="8026"/>
                </a:moveTo>
                <a:lnTo>
                  <a:pt x="83032" y="8026"/>
                </a:lnTo>
                <a:lnTo>
                  <a:pt x="89814" y="9436"/>
                </a:lnTo>
                <a:lnTo>
                  <a:pt x="102603" y="14706"/>
                </a:lnTo>
                <a:lnTo>
                  <a:pt x="127304" y="45440"/>
                </a:lnTo>
                <a:lnTo>
                  <a:pt x="129146" y="53149"/>
                </a:lnTo>
                <a:lnTo>
                  <a:pt x="129146" y="109169"/>
                </a:lnTo>
                <a:lnTo>
                  <a:pt x="137172" y="109169"/>
                </a:lnTo>
                <a:lnTo>
                  <a:pt x="137172" y="56667"/>
                </a:lnTo>
                <a:lnTo>
                  <a:pt x="136652" y="52095"/>
                </a:lnTo>
                <a:lnTo>
                  <a:pt x="119075" y="17868"/>
                </a:lnTo>
                <a:lnTo>
                  <a:pt x="118871" y="17691"/>
                </a:lnTo>
                <a:lnTo>
                  <a:pt x="113125" y="12026"/>
                </a:lnTo>
                <a:lnTo>
                  <a:pt x="107101" y="802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9676253" y="1833761"/>
            <a:ext cx="152400" cy="142240"/>
          </a:xfrm>
          <a:custGeom>
            <a:avLst/>
            <a:gdLst/>
            <a:ahLst/>
            <a:cxnLst/>
            <a:rect l="l" t="t" r="r" b="b"/>
            <a:pathLst>
              <a:path w="152400" h="142239">
                <a:moveTo>
                  <a:pt x="137172" y="109258"/>
                </a:moveTo>
                <a:lnTo>
                  <a:pt x="137172" y="61252"/>
                </a:lnTo>
                <a:lnTo>
                  <a:pt x="137172" y="56667"/>
                </a:lnTo>
                <a:lnTo>
                  <a:pt x="136652" y="52095"/>
                </a:lnTo>
                <a:lnTo>
                  <a:pt x="135636" y="47650"/>
                </a:lnTo>
                <a:lnTo>
                  <a:pt x="134645" y="43319"/>
                </a:lnTo>
                <a:lnTo>
                  <a:pt x="133172" y="39090"/>
                </a:lnTo>
                <a:lnTo>
                  <a:pt x="131254" y="35077"/>
                </a:lnTo>
                <a:lnTo>
                  <a:pt x="128308" y="28879"/>
                </a:lnTo>
                <a:lnTo>
                  <a:pt x="124371" y="23253"/>
                </a:lnTo>
                <a:lnTo>
                  <a:pt x="119532" y="18351"/>
                </a:lnTo>
                <a:lnTo>
                  <a:pt x="119265" y="18059"/>
                </a:lnTo>
                <a:lnTo>
                  <a:pt x="119075" y="17868"/>
                </a:lnTo>
                <a:lnTo>
                  <a:pt x="118884" y="17703"/>
                </a:lnTo>
                <a:lnTo>
                  <a:pt x="113144" y="12039"/>
                </a:lnTo>
                <a:lnTo>
                  <a:pt x="106489" y="7620"/>
                </a:lnTo>
                <a:lnTo>
                  <a:pt x="99072" y="4572"/>
                </a:lnTo>
                <a:lnTo>
                  <a:pt x="91706" y="1536"/>
                </a:lnTo>
                <a:lnTo>
                  <a:pt x="83921" y="0"/>
                </a:lnTo>
                <a:lnTo>
                  <a:pt x="75933" y="0"/>
                </a:lnTo>
                <a:lnTo>
                  <a:pt x="67945" y="0"/>
                </a:lnTo>
                <a:lnTo>
                  <a:pt x="60159" y="1536"/>
                </a:lnTo>
                <a:lnTo>
                  <a:pt x="52793" y="4572"/>
                </a:lnTo>
                <a:lnTo>
                  <a:pt x="45389" y="7607"/>
                </a:lnTo>
                <a:lnTo>
                  <a:pt x="38722" y="12026"/>
                </a:lnTo>
                <a:lnTo>
                  <a:pt x="32981" y="17691"/>
                </a:lnTo>
                <a:lnTo>
                  <a:pt x="32842" y="17818"/>
                </a:lnTo>
                <a:lnTo>
                  <a:pt x="32702" y="17945"/>
                </a:lnTo>
                <a:lnTo>
                  <a:pt x="32575" y="18084"/>
                </a:lnTo>
                <a:lnTo>
                  <a:pt x="32448" y="18211"/>
                </a:lnTo>
                <a:lnTo>
                  <a:pt x="14681" y="61240"/>
                </a:lnTo>
                <a:lnTo>
                  <a:pt x="14681" y="102133"/>
                </a:lnTo>
                <a:lnTo>
                  <a:pt x="14655" y="102412"/>
                </a:lnTo>
                <a:lnTo>
                  <a:pt x="14643" y="102692"/>
                </a:lnTo>
                <a:lnTo>
                  <a:pt x="14643" y="102971"/>
                </a:lnTo>
                <a:lnTo>
                  <a:pt x="14643" y="109258"/>
                </a:lnTo>
                <a:lnTo>
                  <a:pt x="6413" y="110134"/>
                </a:lnTo>
                <a:lnTo>
                  <a:pt x="0" y="117119"/>
                </a:lnTo>
                <a:lnTo>
                  <a:pt x="0" y="125564"/>
                </a:lnTo>
                <a:lnTo>
                  <a:pt x="0" y="134607"/>
                </a:lnTo>
                <a:lnTo>
                  <a:pt x="7353" y="141973"/>
                </a:lnTo>
                <a:lnTo>
                  <a:pt x="16395" y="141973"/>
                </a:lnTo>
                <a:lnTo>
                  <a:pt x="135420" y="141973"/>
                </a:lnTo>
                <a:lnTo>
                  <a:pt x="144462" y="141973"/>
                </a:lnTo>
                <a:lnTo>
                  <a:pt x="151815" y="134607"/>
                </a:lnTo>
                <a:lnTo>
                  <a:pt x="151815" y="125564"/>
                </a:lnTo>
                <a:lnTo>
                  <a:pt x="151815" y="117119"/>
                </a:lnTo>
                <a:lnTo>
                  <a:pt x="145389" y="110134"/>
                </a:lnTo>
                <a:lnTo>
                  <a:pt x="137172" y="109258"/>
                </a:lnTo>
                <a:close/>
              </a:path>
            </a:pathLst>
          </a:custGeom>
          <a:ln w="381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9698922" y="1841788"/>
            <a:ext cx="106680" cy="101600"/>
          </a:xfrm>
          <a:custGeom>
            <a:avLst/>
            <a:gdLst/>
            <a:ahLst/>
            <a:cxnLst/>
            <a:rect l="l" t="t" r="r" b="b"/>
            <a:pathLst>
              <a:path w="106679" h="101600">
                <a:moveTo>
                  <a:pt x="0" y="94945"/>
                </a:moveTo>
                <a:lnTo>
                  <a:pt x="38" y="53225"/>
                </a:lnTo>
                <a:lnTo>
                  <a:pt x="38" y="45554"/>
                </a:lnTo>
                <a:lnTo>
                  <a:pt x="1689" y="38252"/>
                </a:lnTo>
                <a:lnTo>
                  <a:pt x="4648" y="31648"/>
                </a:lnTo>
                <a:lnTo>
                  <a:pt x="7315" y="25654"/>
                </a:lnTo>
                <a:lnTo>
                  <a:pt x="11074" y="20243"/>
                </a:lnTo>
                <a:lnTo>
                  <a:pt x="15671" y="15659"/>
                </a:lnTo>
                <a:lnTo>
                  <a:pt x="15887" y="15443"/>
                </a:lnTo>
                <a:lnTo>
                  <a:pt x="20815" y="10566"/>
                </a:lnTo>
                <a:lnTo>
                  <a:pt x="26682" y="6642"/>
                </a:lnTo>
                <a:lnTo>
                  <a:pt x="33185" y="3962"/>
                </a:lnTo>
                <a:lnTo>
                  <a:pt x="39395" y="1409"/>
                </a:lnTo>
                <a:lnTo>
                  <a:pt x="46177" y="0"/>
                </a:lnTo>
                <a:lnTo>
                  <a:pt x="53263" y="0"/>
                </a:lnTo>
                <a:lnTo>
                  <a:pt x="60363" y="0"/>
                </a:lnTo>
                <a:lnTo>
                  <a:pt x="67144" y="1409"/>
                </a:lnTo>
                <a:lnTo>
                  <a:pt x="73342" y="3962"/>
                </a:lnTo>
                <a:lnTo>
                  <a:pt x="79933" y="6680"/>
                </a:lnTo>
                <a:lnTo>
                  <a:pt x="85864" y="10668"/>
                </a:lnTo>
                <a:lnTo>
                  <a:pt x="90830" y="15633"/>
                </a:lnTo>
                <a:lnTo>
                  <a:pt x="91033" y="15849"/>
                </a:lnTo>
                <a:lnTo>
                  <a:pt x="95249" y="20104"/>
                </a:lnTo>
                <a:lnTo>
                  <a:pt x="98742" y="25057"/>
                </a:lnTo>
                <a:lnTo>
                  <a:pt x="101345" y="30505"/>
                </a:lnTo>
                <a:lnTo>
                  <a:pt x="104635" y="37414"/>
                </a:lnTo>
                <a:lnTo>
                  <a:pt x="106476" y="45123"/>
                </a:lnTo>
                <a:lnTo>
                  <a:pt x="106476" y="53225"/>
                </a:lnTo>
                <a:lnTo>
                  <a:pt x="106476" y="101142"/>
                </a:lnTo>
                <a:lnTo>
                  <a:pt x="0" y="101142"/>
                </a:lnTo>
                <a:lnTo>
                  <a:pt x="0" y="94945"/>
                </a:lnTo>
                <a:close/>
              </a:path>
            </a:pathLst>
          </a:custGeom>
          <a:ln w="381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9684279" y="1950957"/>
            <a:ext cx="135890" cy="17145"/>
          </a:xfrm>
          <a:custGeom>
            <a:avLst/>
            <a:gdLst/>
            <a:ahLst/>
            <a:cxnLst/>
            <a:rect l="l" t="t" r="r" b="b"/>
            <a:pathLst>
              <a:path w="135890" h="17144">
                <a:moveTo>
                  <a:pt x="133311" y="14287"/>
                </a:moveTo>
                <a:lnTo>
                  <a:pt x="131800" y="15811"/>
                </a:lnTo>
                <a:lnTo>
                  <a:pt x="129705" y="16738"/>
                </a:lnTo>
                <a:lnTo>
                  <a:pt x="127393" y="16738"/>
                </a:lnTo>
                <a:lnTo>
                  <a:pt x="8369" y="16738"/>
                </a:lnTo>
                <a:lnTo>
                  <a:pt x="3746" y="16738"/>
                </a:lnTo>
                <a:lnTo>
                  <a:pt x="0" y="12992"/>
                </a:lnTo>
                <a:lnTo>
                  <a:pt x="0" y="8369"/>
                </a:lnTo>
                <a:lnTo>
                  <a:pt x="0" y="6057"/>
                </a:lnTo>
                <a:lnTo>
                  <a:pt x="939" y="3962"/>
                </a:lnTo>
                <a:lnTo>
                  <a:pt x="2451" y="2451"/>
                </a:lnTo>
                <a:lnTo>
                  <a:pt x="3568" y="1333"/>
                </a:lnTo>
                <a:lnTo>
                  <a:pt x="5003" y="520"/>
                </a:lnTo>
                <a:lnTo>
                  <a:pt x="6616" y="177"/>
                </a:lnTo>
                <a:lnTo>
                  <a:pt x="7175" y="63"/>
                </a:lnTo>
                <a:lnTo>
                  <a:pt x="7772" y="0"/>
                </a:lnTo>
                <a:lnTo>
                  <a:pt x="8369" y="0"/>
                </a:lnTo>
                <a:lnTo>
                  <a:pt x="14643" y="0"/>
                </a:lnTo>
                <a:lnTo>
                  <a:pt x="121094" y="0"/>
                </a:lnTo>
                <a:lnTo>
                  <a:pt x="127393" y="0"/>
                </a:lnTo>
                <a:lnTo>
                  <a:pt x="127977" y="0"/>
                </a:lnTo>
                <a:lnTo>
                  <a:pt x="128562" y="63"/>
                </a:lnTo>
                <a:lnTo>
                  <a:pt x="129120" y="177"/>
                </a:lnTo>
                <a:lnTo>
                  <a:pt x="132918" y="977"/>
                </a:lnTo>
                <a:lnTo>
                  <a:pt x="135762" y="4343"/>
                </a:lnTo>
                <a:lnTo>
                  <a:pt x="135762" y="8369"/>
                </a:lnTo>
                <a:lnTo>
                  <a:pt x="135762" y="10680"/>
                </a:lnTo>
                <a:lnTo>
                  <a:pt x="134823" y="12776"/>
                </a:lnTo>
                <a:lnTo>
                  <a:pt x="133311" y="14287"/>
                </a:lnTo>
                <a:close/>
              </a:path>
            </a:pathLst>
          </a:custGeom>
          <a:ln w="381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9714900" y="1859187"/>
            <a:ext cx="29845" cy="65405"/>
          </a:xfrm>
          <a:custGeom>
            <a:avLst/>
            <a:gdLst/>
            <a:ahLst/>
            <a:cxnLst/>
            <a:rect l="l" t="t" r="r" b="b"/>
            <a:pathLst>
              <a:path w="29845" h="65405">
                <a:moveTo>
                  <a:pt x="25247" y="0"/>
                </a:moveTo>
                <a:lnTo>
                  <a:pt x="0" y="30073"/>
                </a:lnTo>
                <a:lnTo>
                  <a:pt x="0" y="63614"/>
                </a:lnTo>
                <a:lnTo>
                  <a:pt x="1803" y="65417"/>
                </a:lnTo>
                <a:lnTo>
                  <a:pt x="6235" y="65417"/>
                </a:lnTo>
                <a:lnTo>
                  <a:pt x="8039" y="63614"/>
                </a:lnTo>
                <a:lnTo>
                  <a:pt x="8039" y="31216"/>
                </a:lnTo>
                <a:lnTo>
                  <a:pt x="8877" y="27228"/>
                </a:lnTo>
                <a:lnTo>
                  <a:pt x="28308" y="7416"/>
                </a:lnTo>
                <a:lnTo>
                  <a:pt x="29286" y="5079"/>
                </a:lnTo>
                <a:lnTo>
                  <a:pt x="27597" y="977"/>
                </a:lnTo>
                <a:lnTo>
                  <a:pt x="2524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9714900" y="1859187"/>
            <a:ext cx="29845" cy="65405"/>
          </a:xfrm>
          <a:custGeom>
            <a:avLst/>
            <a:gdLst/>
            <a:ahLst/>
            <a:cxnLst/>
            <a:rect l="l" t="t" r="r" b="b"/>
            <a:pathLst>
              <a:path w="29845" h="65405">
                <a:moveTo>
                  <a:pt x="23202" y="838"/>
                </a:moveTo>
                <a:lnTo>
                  <a:pt x="18694" y="2692"/>
                </a:lnTo>
                <a:lnTo>
                  <a:pt x="14630" y="5384"/>
                </a:lnTo>
                <a:lnTo>
                  <a:pt x="11137" y="8826"/>
                </a:lnTo>
                <a:lnTo>
                  <a:pt x="10960" y="8991"/>
                </a:lnTo>
                <a:lnTo>
                  <a:pt x="10833" y="9131"/>
                </a:lnTo>
                <a:lnTo>
                  <a:pt x="0" y="30073"/>
                </a:lnTo>
                <a:lnTo>
                  <a:pt x="0" y="35331"/>
                </a:lnTo>
                <a:lnTo>
                  <a:pt x="0" y="61404"/>
                </a:lnTo>
                <a:lnTo>
                  <a:pt x="0" y="63614"/>
                </a:lnTo>
                <a:lnTo>
                  <a:pt x="1803" y="65417"/>
                </a:lnTo>
                <a:lnTo>
                  <a:pt x="4025" y="65417"/>
                </a:lnTo>
                <a:lnTo>
                  <a:pt x="6235" y="65417"/>
                </a:lnTo>
                <a:lnTo>
                  <a:pt x="8039" y="63614"/>
                </a:lnTo>
                <a:lnTo>
                  <a:pt x="8039" y="61404"/>
                </a:lnTo>
                <a:lnTo>
                  <a:pt x="8039" y="50380"/>
                </a:lnTo>
                <a:lnTo>
                  <a:pt x="8039" y="35331"/>
                </a:lnTo>
                <a:lnTo>
                  <a:pt x="8039" y="31216"/>
                </a:lnTo>
                <a:lnTo>
                  <a:pt x="8877" y="27228"/>
                </a:lnTo>
                <a:lnTo>
                  <a:pt x="16586" y="14731"/>
                </a:lnTo>
                <a:lnTo>
                  <a:pt x="16713" y="14604"/>
                </a:lnTo>
                <a:lnTo>
                  <a:pt x="18567" y="12776"/>
                </a:lnTo>
                <a:lnTo>
                  <a:pt x="26250" y="8267"/>
                </a:lnTo>
                <a:lnTo>
                  <a:pt x="28308" y="7416"/>
                </a:lnTo>
                <a:lnTo>
                  <a:pt x="29286" y="5079"/>
                </a:lnTo>
                <a:lnTo>
                  <a:pt x="28447" y="3022"/>
                </a:lnTo>
                <a:lnTo>
                  <a:pt x="27597" y="977"/>
                </a:lnTo>
                <a:lnTo>
                  <a:pt x="25247" y="0"/>
                </a:lnTo>
                <a:lnTo>
                  <a:pt x="23202" y="838"/>
                </a:lnTo>
                <a:close/>
              </a:path>
            </a:pathLst>
          </a:custGeom>
          <a:ln w="381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 txBox="1"/>
          <p:nvPr/>
        </p:nvSpPr>
        <p:spPr>
          <a:xfrm>
            <a:off x="707299" y="1238767"/>
            <a:ext cx="9264650" cy="8007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500" spc="-30" b="1">
                <a:latin typeface="나눔스퀘어 네오 ExtraBold"/>
                <a:cs typeface="나눔스퀘어 네오 ExtraBold"/>
              </a:rPr>
              <a:t>⑤</a:t>
            </a:r>
            <a:r>
              <a:rPr dirty="0" sz="1500" spc="-85" b="1">
                <a:latin typeface="나눔스퀘어 네오 ExtraBold"/>
                <a:cs typeface="나눔스퀘어 네오 ExtraBold"/>
              </a:rPr>
              <a:t> </a:t>
            </a:r>
            <a:r>
              <a:rPr dirty="0" sz="1500" spc="-70" b="1">
                <a:latin typeface="나눔스퀘어 네오 ExtraBold"/>
                <a:cs typeface="나눔스퀘어 네오 ExtraBold"/>
              </a:rPr>
              <a:t>식재작</a:t>
            </a:r>
            <a:r>
              <a:rPr dirty="0" sz="1500" spc="-30" b="1">
                <a:latin typeface="나눔스퀘어 네오 ExtraBold"/>
                <a:cs typeface="나눔스퀘어 네오 ExtraBold"/>
              </a:rPr>
              <a:t>업</a:t>
            </a:r>
            <a:r>
              <a:rPr dirty="0" sz="1500" spc="-85" b="1">
                <a:latin typeface="나눔스퀘어 네오 ExtraBold"/>
                <a:cs typeface="나눔스퀘어 네오 ExtraBold"/>
              </a:rPr>
              <a:t> </a:t>
            </a:r>
            <a:r>
              <a:rPr dirty="0" sz="1500" spc="-65" b="1">
                <a:latin typeface="나눔스퀘어 네오 ExtraBold"/>
                <a:cs typeface="나눔스퀘어 네오 ExtraBold"/>
              </a:rPr>
              <a:t>(식</a:t>
            </a:r>
            <a:r>
              <a:rPr dirty="0" sz="1500" spc="-30" b="1">
                <a:latin typeface="나눔스퀘어 네오 ExtraBold"/>
                <a:cs typeface="나눔스퀘어 네오 ExtraBold"/>
              </a:rPr>
              <a:t>재</a:t>
            </a:r>
            <a:r>
              <a:rPr dirty="0" sz="1500" spc="-85" b="1">
                <a:latin typeface="나눔스퀘어 네오 ExtraBold"/>
                <a:cs typeface="나눔스퀘어 네오 ExtraBold"/>
              </a:rPr>
              <a:t> </a:t>
            </a:r>
            <a:r>
              <a:rPr dirty="0" sz="1500" spc="-70" b="1">
                <a:latin typeface="나눔스퀘어 네오 ExtraBold"/>
                <a:cs typeface="나눔스퀘어 네오 ExtraBold"/>
              </a:rPr>
              <a:t>적재</a:t>
            </a:r>
            <a:r>
              <a:rPr dirty="0" sz="1500" spc="-15" b="1">
                <a:latin typeface="나눔스퀘어 네오 ExtraBold"/>
                <a:cs typeface="나눔스퀘어 네오 ExtraBold"/>
              </a:rPr>
              <a:t>/</a:t>
            </a:r>
            <a:r>
              <a:rPr dirty="0" sz="1500" spc="-85" b="1">
                <a:latin typeface="나눔스퀘어 네오 ExtraBold"/>
                <a:cs typeface="나눔스퀘어 네오 ExtraBold"/>
              </a:rPr>
              <a:t> </a:t>
            </a:r>
            <a:r>
              <a:rPr dirty="0" sz="1500" spc="-70" b="1">
                <a:latin typeface="나눔스퀘어 네오 ExtraBold"/>
                <a:cs typeface="나눔스퀘어 네오 ExtraBold"/>
              </a:rPr>
              <a:t>수</a:t>
            </a:r>
            <a:r>
              <a:rPr dirty="0" sz="1500" spc="-30" b="1">
                <a:latin typeface="나눔스퀘어 네오 ExtraBold"/>
                <a:cs typeface="나눔스퀘어 네오 ExtraBold"/>
              </a:rPr>
              <a:t>목</a:t>
            </a:r>
            <a:r>
              <a:rPr dirty="0" sz="1500" spc="-85" b="1">
                <a:latin typeface="나눔스퀘어 네오 ExtraBold"/>
                <a:cs typeface="나눔스퀘어 네오 ExtraBold"/>
              </a:rPr>
              <a:t> </a:t>
            </a:r>
            <a:r>
              <a:rPr dirty="0" sz="1500" spc="-70" b="1">
                <a:latin typeface="나눔스퀘어 네오 ExtraBold"/>
                <a:cs typeface="나눔스퀘어 네오 ExtraBold"/>
              </a:rPr>
              <a:t>인양작업</a:t>
            </a:r>
            <a:r>
              <a:rPr dirty="0" sz="1500" spc="-15" b="1">
                <a:latin typeface="나눔스퀘어 네오 ExtraBold"/>
                <a:cs typeface="나눔스퀘어 네오 ExtraBold"/>
              </a:rPr>
              <a:t>)</a:t>
            </a:r>
            <a:r>
              <a:rPr dirty="0" sz="1500" spc="-85" b="1">
                <a:latin typeface="나눔스퀘어 네오 ExtraBold"/>
                <a:cs typeface="나눔스퀘어 네오 ExtraBold"/>
              </a:rPr>
              <a:t> </a:t>
            </a:r>
            <a:r>
              <a:rPr dirty="0" sz="1500" spc="-15">
                <a:latin typeface="나눔스퀘어 네오 Regular"/>
                <a:cs typeface="나눔스퀘어 네오 Regular"/>
              </a:rPr>
              <a:t>-</a:t>
            </a:r>
            <a:r>
              <a:rPr dirty="0" sz="1500" spc="-85">
                <a:latin typeface="나눔스퀘어 네오 Regular"/>
                <a:cs typeface="나눔스퀘어 네오 Regular"/>
              </a:rPr>
              <a:t> </a:t>
            </a:r>
            <a:r>
              <a:rPr dirty="0" sz="1500" spc="-70">
                <a:latin typeface="나눔스퀘어 네오 Regular"/>
                <a:cs typeface="나눔스퀘어 네오 Regular"/>
              </a:rPr>
              <a:t>장비</a:t>
            </a:r>
            <a:r>
              <a:rPr dirty="0" sz="1500" spc="-30">
                <a:latin typeface="나눔스퀘어 네오 Regular"/>
                <a:cs typeface="나눔스퀘어 네오 Regular"/>
              </a:rPr>
              <a:t>에</a:t>
            </a:r>
            <a:r>
              <a:rPr dirty="0" sz="1500" spc="-85">
                <a:latin typeface="나눔스퀘어 네오 Regular"/>
                <a:cs typeface="나눔스퀘어 네오 Regular"/>
              </a:rPr>
              <a:t> </a:t>
            </a:r>
            <a:r>
              <a:rPr dirty="0" sz="1500" spc="-70">
                <a:latin typeface="나눔스퀘어 네오 Regular"/>
                <a:cs typeface="나눔스퀘어 네오 Regular"/>
              </a:rPr>
              <a:t>부딪힘</a:t>
            </a:r>
            <a:r>
              <a:rPr dirty="0" sz="1500" spc="-10">
                <a:latin typeface="나눔스퀘어 네오 Regular"/>
                <a:cs typeface="나눔스퀘어 네오 Regular"/>
              </a:rPr>
              <a:t>,</a:t>
            </a:r>
            <a:r>
              <a:rPr dirty="0" sz="1500" spc="-85">
                <a:latin typeface="나눔스퀘어 네오 Regular"/>
                <a:cs typeface="나눔스퀘어 네오 Regular"/>
              </a:rPr>
              <a:t> </a:t>
            </a:r>
            <a:r>
              <a:rPr dirty="0" sz="1500" spc="-70">
                <a:latin typeface="나눔스퀘어 네오 Regular"/>
                <a:cs typeface="나눔스퀘어 네오 Regular"/>
              </a:rPr>
              <a:t>줄걸</a:t>
            </a:r>
            <a:r>
              <a:rPr dirty="0" sz="1500" spc="-30">
                <a:latin typeface="나눔스퀘어 네오 Regular"/>
                <a:cs typeface="나눔스퀘어 네오 Regular"/>
              </a:rPr>
              <a:t>이</a:t>
            </a:r>
            <a:r>
              <a:rPr dirty="0" sz="1500" spc="-85">
                <a:latin typeface="나눔스퀘어 네오 Regular"/>
                <a:cs typeface="나눔스퀘어 네오 Regular"/>
              </a:rPr>
              <a:t> </a:t>
            </a:r>
            <a:r>
              <a:rPr dirty="0" sz="1500" spc="-70">
                <a:latin typeface="나눔스퀘어 네오 Regular"/>
                <a:cs typeface="나눔스퀘어 네오 Regular"/>
              </a:rPr>
              <a:t>이</a:t>
            </a:r>
            <a:r>
              <a:rPr dirty="0" sz="1500" spc="-30">
                <a:latin typeface="나눔스퀘어 네오 Regular"/>
                <a:cs typeface="나눔스퀘어 네오 Regular"/>
              </a:rPr>
              <a:t>탈</a:t>
            </a:r>
            <a:r>
              <a:rPr dirty="0" sz="1500" spc="-85">
                <a:latin typeface="나눔스퀘어 네오 Regular"/>
                <a:cs typeface="나눔스퀘어 네오 Regular"/>
              </a:rPr>
              <a:t> </a:t>
            </a:r>
            <a:r>
              <a:rPr dirty="0" sz="1500" spc="-30">
                <a:latin typeface="나눔스퀘어 네오 Regular"/>
                <a:cs typeface="나눔스퀘어 네오 Regular"/>
              </a:rPr>
              <a:t>및</a:t>
            </a:r>
            <a:r>
              <a:rPr dirty="0" sz="1500" spc="-85">
                <a:latin typeface="나눔스퀘어 네오 Regular"/>
                <a:cs typeface="나눔스퀘어 네오 Regular"/>
              </a:rPr>
              <a:t> </a:t>
            </a:r>
            <a:r>
              <a:rPr dirty="0" sz="1500" spc="-70">
                <a:latin typeface="나눔스퀘어 네오 Regular"/>
                <a:cs typeface="나눔스퀘어 네오 Regular"/>
              </a:rPr>
              <a:t>수</a:t>
            </a:r>
            <a:r>
              <a:rPr dirty="0" sz="1500" spc="-30">
                <a:latin typeface="나눔스퀘어 네오 Regular"/>
                <a:cs typeface="나눔스퀘어 네오 Regular"/>
              </a:rPr>
              <a:t>목</a:t>
            </a:r>
            <a:r>
              <a:rPr dirty="0" sz="1500" spc="-85">
                <a:latin typeface="나눔스퀘어 네오 Regular"/>
                <a:cs typeface="나눔스퀘어 네오 Regular"/>
              </a:rPr>
              <a:t> </a:t>
            </a:r>
            <a:r>
              <a:rPr dirty="0" sz="1500" spc="-70">
                <a:latin typeface="나눔스퀘어 네오 Regular"/>
                <a:cs typeface="나눔스퀘어 네오 Regular"/>
              </a:rPr>
              <a:t>떨어</a:t>
            </a:r>
            <a:r>
              <a:rPr dirty="0" sz="1500" spc="-30">
                <a:latin typeface="나눔스퀘어 네오 Regular"/>
                <a:cs typeface="나눔스퀘어 네오 Regular"/>
              </a:rPr>
              <a:t>짐</a:t>
            </a:r>
            <a:r>
              <a:rPr dirty="0" sz="1500" spc="-85">
                <a:latin typeface="나눔스퀘어 네오 Regular"/>
                <a:cs typeface="나눔스퀘어 네오 Regular"/>
              </a:rPr>
              <a:t> </a:t>
            </a:r>
            <a:r>
              <a:rPr dirty="0" sz="1500" spc="-30">
                <a:latin typeface="나눔스퀘어 네오 Regular"/>
                <a:cs typeface="나눔스퀘어 네오 Regular"/>
              </a:rPr>
              <a:t>등</a:t>
            </a:r>
            <a:endParaRPr sz="1500">
              <a:latin typeface="나눔스퀘어 네오 Regular"/>
              <a:cs typeface="나눔스퀘어 네오 Regular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 marL="150495">
              <a:lnSpc>
                <a:spcPct val="100000"/>
              </a:lnSpc>
              <a:spcBef>
                <a:spcPts val="955"/>
              </a:spcBef>
              <a:tabLst>
                <a:tab pos="2053589" algn="l"/>
                <a:tab pos="5821045" algn="l"/>
              </a:tabLst>
            </a:pPr>
            <a:r>
              <a:rPr dirty="0" baseline="2525" sz="1650" spc="-75" b="1">
                <a:solidFill>
                  <a:srgbClr val="0092A1"/>
                </a:solidFill>
                <a:latin typeface="나눔스퀘어 네오 Heavy"/>
                <a:cs typeface="나눔스퀘어 네오 Heavy"/>
              </a:rPr>
              <a:t>공정·작업</a:t>
            </a:r>
            <a:r>
              <a:rPr dirty="0" baseline="2525" sz="1650" spc="-37" b="1">
                <a:solidFill>
                  <a:srgbClr val="0092A1"/>
                </a:solidFill>
                <a:latin typeface="나눔스퀘어 네오 Heavy"/>
                <a:cs typeface="나눔스퀘어 네오 Heavy"/>
              </a:rPr>
              <a:t>별</a:t>
            </a:r>
            <a:r>
              <a:rPr dirty="0" baseline="2525" sz="1650" spc="-89" b="1">
                <a:solidFill>
                  <a:srgbClr val="0092A1"/>
                </a:solidFill>
                <a:latin typeface="나눔스퀘어 네오 Heavy"/>
                <a:cs typeface="나눔스퀘어 네오 Heavy"/>
              </a:rPr>
              <a:t> </a:t>
            </a:r>
            <a:r>
              <a:rPr dirty="0" baseline="2525" sz="1650" spc="-82" b="1">
                <a:solidFill>
                  <a:srgbClr val="0092A1"/>
                </a:solidFill>
                <a:latin typeface="나눔스퀘어 네오 Heavy"/>
                <a:cs typeface="나눔스퀘어 네오 Heavy"/>
              </a:rPr>
              <a:t>내</a:t>
            </a:r>
            <a:r>
              <a:rPr dirty="0" baseline="2525" sz="1650" spc="-37" b="1">
                <a:solidFill>
                  <a:srgbClr val="0092A1"/>
                </a:solidFill>
                <a:latin typeface="나눔스퀘어 네오 Heavy"/>
                <a:cs typeface="나눔스퀘어 네오 Heavy"/>
              </a:rPr>
              <a:t>용</a:t>
            </a:r>
            <a:r>
              <a:rPr dirty="0" baseline="2525" sz="1650" b="1">
                <a:solidFill>
                  <a:srgbClr val="0092A1"/>
                </a:solidFill>
                <a:latin typeface="나눔스퀘어 네오 Heavy"/>
                <a:cs typeface="나눔스퀘어 네오 Heavy"/>
              </a:rPr>
              <a:t>	</a:t>
            </a:r>
            <a:r>
              <a:rPr dirty="0" sz="1100" spc="-50" b="1">
                <a:solidFill>
                  <a:srgbClr val="FFFFFF"/>
                </a:solidFill>
                <a:latin typeface="나눔스퀘어 네오 Heavy"/>
                <a:cs typeface="나눔스퀘어 네오 Heavy"/>
              </a:rPr>
              <a:t>유해·위험요</a:t>
            </a:r>
            <a:r>
              <a:rPr dirty="0" sz="1100" spc="-25" b="1">
                <a:solidFill>
                  <a:srgbClr val="FFFFFF"/>
                </a:solidFill>
                <a:latin typeface="나눔스퀘어 네오 Heavy"/>
                <a:cs typeface="나눔스퀘어 네오 Heavy"/>
              </a:rPr>
              <a:t>인</a:t>
            </a:r>
            <a:r>
              <a:rPr dirty="0" sz="1100" b="1">
                <a:solidFill>
                  <a:srgbClr val="FFFFFF"/>
                </a:solidFill>
                <a:latin typeface="나눔스퀘어 네오 Heavy"/>
                <a:cs typeface="나눔스퀘어 네오 Heavy"/>
              </a:rPr>
              <a:t>	</a:t>
            </a:r>
            <a:r>
              <a:rPr dirty="0" sz="1100" spc="-55" b="1">
                <a:solidFill>
                  <a:srgbClr val="FFFFFF"/>
                </a:solidFill>
                <a:latin typeface="나눔스퀘어 네오 Heavy"/>
                <a:cs typeface="나눔스퀘어 네오 Heavy"/>
              </a:rPr>
              <a:t>예방대책</a:t>
            </a:r>
            <a:endParaRPr sz="1100">
              <a:latin typeface="나눔스퀘어 네오 Heavy"/>
              <a:cs typeface="나눔스퀘어 네오 Heavy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2748499" y="2209752"/>
            <a:ext cx="5499100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3766820" algn="l"/>
              </a:tabLst>
            </a:pPr>
            <a:r>
              <a:rPr dirty="0" sz="1200" spc="-15" b="1">
                <a:solidFill>
                  <a:srgbClr val="F18B00"/>
                </a:solidFill>
                <a:latin typeface="나눔스퀘어 네오 Bold"/>
                <a:cs typeface="나눔스퀘어 네오 Bold"/>
              </a:rPr>
              <a:t>•</a:t>
            </a:r>
            <a:r>
              <a:rPr dirty="0" sz="1200" spc="-65" b="1">
                <a:solidFill>
                  <a:srgbClr val="F18B00"/>
                </a:solidFill>
                <a:latin typeface="나눔스퀘어 네오 Bold"/>
                <a:cs typeface="나눔스퀘어 네오 Bold"/>
              </a:rPr>
              <a:t> </a:t>
            </a:r>
            <a:r>
              <a:rPr dirty="0" sz="1200" spc="-55" b="1">
                <a:latin typeface="나눔스퀘어 네오 Bold"/>
                <a:cs typeface="나눔스퀘어 네오 Bold"/>
              </a:rPr>
              <a:t>손수레</a:t>
            </a:r>
            <a:r>
              <a:rPr dirty="0" sz="1200" spc="-25" b="1">
                <a:latin typeface="나눔스퀘어 네오 Bold"/>
                <a:cs typeface="나눔스퀘어 네오 Bold"/>
              </a:rPr>
              <a:t>에</a:t>
            </a:r>
            <a:r>
              <a:rPr dirty="0" sz="1200" spc="-65" b="1">
                <a:latin typeface="나눔스퀘어 네오 Bold"/>
                <a:cs typeface="나눔스퀘어 네오 Bold"/>
              </a:rPr>
              <a:t> </a:t>
            </a:r>
            <a:r>
              <a:rPr dirty="0" sz="1200" spc="-55" b="1">
                <a:latin typeface="나눔스퀘어 네오 Bold"/>
                <a:cs typeface="나눔스퀘어 네오 Bold"/>
              </a:rPr>
              <a:t>자</a:t>
            </a:r>
            <a:r>
              <a:rPr dirty="0" sz="1200" spc="-25" b="1">
                <a:latin typeface="나눔스퀘어 네오 Bold"/>
                <a:cs typeface="나눔스퀘어 네오 Bold"/>
              </a:rPr>
              <a:t>재</a:t>
            </a:r>
            <a:r>
              <a:rPr dirty="0" sz="1200" spc="-65" b="1">
                <a:latin typeface="나눔스퀘어 네오 Bold"/>
                <a:cs typeface="나눔스퀘어 네오 Bold"/>
              </a:rPr>
              <a:t> </a:t>
            </a:r>
            <a:r>
              <a:rPr dirty="0" sz="1200" spc="-55" b="1">
                <a:latin typeface="나눔스퀘어 네오 Bold"/>
                <a:cs typeface="나눔스퀘어 네오 Bold"/>
              </a:rPr>
              <a:t>적</a:t>
            </a:r>
            <a:r>
              <a:rPr dirty="0" sz="1200" spc="-25" b="1">
                <a:latin typeface="나눔스퀘어 네오 Bold"/>
                <a:cs typeface="나눔스퀘어 네오 Bold"/>
              </a:rPr>
              <a:t>재</a:t>
            </a:r>
            <a:r>
              <a:rPr dirty="0" sz="1200" spc="-65" b="1">
                <a:latin typeface="나눔스퀘어 네오 Bold"/>
                <a:cs typeface="나눔스퀘어 네오 Bold"/>
              </a:rPr>
              <a:t> </a:t>
            </a:r>
            <a:r>
              <a:rPr dirty="0" sz="1200" spc="-25" b="1">
                <a:latin typeface="나눔스퀘어 네오 Bold"/>
                <a:cs typeface="나눔스퀘어 네오 Bold"/>
              </a:rPr>
              <a:t>시</a:t>
            </a:r>
            <a:r>
              <a:rPr dirty="0" sz="1200" spc="-65" b="1">
                <a:latin typeface="나눔스퀘어 네오 Bold"/>
                <a:cs typeface="나눔스퀘어 네오 Bold"/>
              </a:rPr>
              <a:t> </a:t>
            </a:r>
            <a:r>
              <a:rPr dirty="0" sz="1200" spc="-55" b="1">
                <a:latin typeface="나눔스퀘어 네오 Bold"/>
                <a:cs typeface="나눔스퀘어 네오 Bold"/>
              </a:rPr>
              <a:t>넘어</a:t>
            </a:r>
            <a:r>
              <a:rPr dirty="0" sz="1200" spc="-25" b="1">
                <a:latin typeface="나눔스퀘어 네오 Bold"/>
                <a:cs typeface="나눔스퀘어 네오 Bold"/>
              </a:rPr>
              <a:t>짐</a:t>
            </a:r>
            <a:r>
              <a:rPr dirty="0" sz="1200" b="1">
                <a:latin typeface="나눔스퀘어 네오 Bold"/>
                <a:cs typeface="나눔스퀘어 네오 Bold"/>
              </a:rPr>
              <a:t>	</a:t>
            </a:r>
            <a:r>
              <a:rPr dirty="0" sz="1200" spc="-15" b="1">
                <a:solidFill>
                  <a:srgbClr val="0092A1"/>
                </a:solidFill>
                <a:latin typeface="나눔스퀘어 네오 Bold"/>
                <a:cs typeface="나눔스퀘어 네오 Bold"/>
              </a:rPr>
              <a:t>•</a:t>
            </a:r>
            <a:r>
              <a:rPr dirty="0" sz="1200" spc="-65" b="1">
                <a:solidFill>
                  <a:srgbClr val="0092A1"/>
                </a:solidFill>
                <a:latin typeface="나눔스퀘어 네오 Bold"/>
                <a:cs typeface="나눔스퀘어 네오 Bold"/>
              </a:rPr>
              <a:t> </a:t>
            </a:r>
            <a:r>
              <a:rPr dirty="0" sz="1200" spc="-55" b="1">
                <a:latin typeface="나눔스퀘어 네오 Bold"/>
                <a:cs typeface="나눔스퀘어 네오 Bold"/>
              </a:rPr>
              <a:t>경사면에</a:t>
            </a:r>
            <a:r>
              <a:rPr dirty="0" sz="1200" spc="-25" b="1">
                <a:latin typeface="나눔스퀘어 네오 Bold"/>
                <a:cs typeface="나눔스퀘어 네오 Bold"/>
              </a:rPr>
              <a:t>서</a:t>
            </a:r>
            <a:r>
              <a:rPr dirty="0" sz="1200" spc="-65" b="1">
                <a:latin typeface="나눔스퀘어 네오 Bold"/>
                <a:cs typeface="나눔스퀘어 네오 Bold"/>
              </a:rPr>
              <a:t> </a:t>
            </a:r>
            <a:r>
              <a:rPr dirty="0" sz="1200" spc="-55" b="1">
                <a:latin typeface="나눔스퀘어 네오 Bold"/>
                <a:cs typeface="나눔스퀘어 네오 Bold"/>
              </a:rPr>
              <a:t>자</a:t>
            </a:r>
            <a:r>
              <a:rPr dirty="0" sz="1200" spc="-25" b="1">
                <a:latin typeface="나눔스퀘어 네오 Bold"/>
                <a:cs typeface="나눔스퀘어 네오 Bold"/>
              </a:rPr>
              <a:t>재</a:t>
            </a:r>
            <a:r>
              <a:rPr dirty="0" sz="1200" spc="-65" b="1">
                <a:latin typeface="나눔스퀘어 네오 Bold"/>
                <a:cs typeface="나눔스퀘어 네오 Bold"/>
              </a:rPr>
              <a:t> </a:t>
            </a:r>
            <a:r>
              <a:rPr dirty="0" sz="1200" spc="-55" b="1">
                <a:latin typeface="나눔스퀘어 네오 Bold"/>
                <a:cs typeface="나눔스퀘어 네오 Bold"/>
              </a:rPr>
              <a:t>적</a:t>
            </a:r>
            <a:r>
              <a:rPr dirty="0" sz="1200" spc="-25" b="1">
                <a:latin typeface="나눔스퀘어 네오 Bold"/>
                <a:cs typeface="나눔스퀘어 네오 Bold"/>
              </a:rPr>
              <a:t>재</a:t>
            </a:r>
            <a:r>
              <a:rPr dirty="0" sz="1200" spc="-65" b="1">
                <a:latin typeface="나눔스퀘어 네오 Bold"/>
                <a:cs typeface="나눔스퀘어 네오 Bold"/>
              </a:rPr>
              <a:t> </a:t>
            </a:r>
            <a:r>
              <a:rPr dirty="0" sz="1200" spc="-55" b="1">
                <a:latin typeface="나눔스퀘어 네오 Bold"/>
                <a:cs typeface="나눔스퀘어 네오 Bold"/>
              </a:rPr>
              <a:t>금지</a:t>
            </a:r>
            <a:endParaRPr sz="1200">
              <a:latin typeface="나눔스퀘어 네오 Bold"/>
              <a:cs typeface="나눔스퀘어 네오 Bold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2748499" y="3505152"/>
            <a:ext cx="1777364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 spc="-15" b="1">
                <a:solidFill>
                  <a:srgbClr val="F18B00"/>
                </a:solidFill>
                <a:latin typeface="나눔스퀘어 네오 Bold"/>
                <a:cs typeface="나눔스퀘어 네오 Bold"/>
              </a:rPr>
              <a:t>•</a:t>
            </a:r>
            <a:r>
              <a:rPr dirty="0" sz="1200" spc="-65" b="1">
                <a:solidFill>
                  <a:srgbClr val="F18B00"/>
                </a:solidFill>
                <a:latin typeface="나눔스퀘어 네오 Bold"/>
                <a:cs typeface="나눔스퀘어 네오 Bold"/>
              </a:rPr>
              <a:t> </a:t>
            </a:r>
            <a:r>
              <a:rPr dirty="0" sz="1200" spc="-55" b="1">
                <a:latin typeface="나눔스퀘어 네오 Bold"/>
                <a:cs typeface="나눔스퀘어 네오 Bold"/>
              </a:rPr>
              <a:t>수</a:t>
            </a:r>
            <a:r>
              <a:rPr dirty="0" sz="1200" spc="-25" b="1">
                <a:latin typeface="나눔스퀘어 네오 Bold"/>
                <a:cs typeface="나눔스퀘어 네오 Bold"/>
              </a:rPr>
              <a:t>목</a:t>
            </a:r>
            <a:r>
              <a:rPr dirty="0" sz="1200" spc="-65" b="1">
                <a:latin typeface="나눔스퀘어 네오 Bold"/>
                <a:cs typeface="나눔스퀘어 네오 Bold"/>
              </a:rPr>
              <a:t> </a:t>
            </a:r>
            <a:r>
              <a:rPr dirty="0" sz="1200" spc="-55" b="1">
                <a:latin typeface="나눔스퀘어 네오 Bold"/>
                <a:cs typeface="나눔스퀘어 네오 Bold"/>
              </a:rPr>
              <a:t>인양작</a:t>
            </a:r>
            <a:r>
              <a:rPr dirty="0" sz="1200" spc="-25" b="1">
                <a:latin typeface="나눔스퀘어 네오 Bold"/>
                <a:cs typeface="나눔스퀘어 네오 Bold"/>
              </a:rPr>
              <a:t>업</a:t>
            </a:r>
            <a:r>
              <a:rPr dirty="0" sz="1200" spc="-65" b="1">
                <a:latin typeface="나눔스퀘어 네오 Bold"/>
                <a:cs typeface="나눔스퀘어 네오 Bold"/>
              </a:rPr>
              <a:t> </a:t>
            </a:r>
            <a:r>
              <a:rPr dirty="0" sz="1200" spc="-25" b="1">
                <a:latin typeface="나눔스퀘어 네오 Bold"/>
                <a:cs typeface="나눔스퀘어 네오 Bold"/>
              </a:rPr>
              <a:t>중</a:t>
            </a:r>
            <a:r>
              <a:rPr dirty="0" sz="1200" spc="-65" b="1">
                <a:latin typeface="나눔스퀘어 네오 Bold"/>
                <a:cs typeface="나눔스퀘어 네오 Bold"/>
              </a:rPr>
              <a:t> </a:t>
            </a:r>
            <a:r>
              <a:rPr dirty="0" sz="1200" spc="-55" b="1">
                <a:latin typeface="나눔스퀘어 네오 Bold"/>
                <a:cs typeface="나눔스퀘어 네오 Bold"/>
              </a:rPr>
              <a:t>수</a:t>
            </a:r>
            <a:r>
              <a:rPr dirty="0" sz="1200" spc="-25" b="1">
                <a:latin typeface="나눔스퀘어 네오 Bold"/>
                <a:cs typeface="나눔스퀘어 네오 Bold"/>
              </a:rPr>
              <a:t>목</a:t>
            </a:r>
            <a:r>
              <a:rPr dirty="0" sz="1200" spc="-65" b="1">
                <a:latin typeface="나눔스퀘어 네오 Bold"/>
                <a:cs typeface="나눔스퀘어 네오 Bold"/>
              </a:rPr>
              <a:t> </a:t>
            </a:r>
            <a:r>
              <a:rPr dirty="0" sz="1200" spc="-55" b="1">
                <a:latin typeface="나눔스퀘어 네오 Bold"/>
                <a:cs typeface="나눔스퀘어 네오 Bold"/>
              </a:rPr>
              <a:t>이탈</a:t>
            </a:r>
            <a:endParaRPr sz="1200">
              <a:latin typeface="나눔스퀘어 네오 Bold"/>
              <a:cs typeface="나눔스퀘어 네오 Bold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2748499" y="3936901"/>
            <a:ext cx="2052955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 spc="-15" b="1">
                <a:solidFill>
                  <a:srgbClr val="F18B00"/>
                </a:solidFill>
                <a:latin typeface="나눔스퀘어 네오 Bold"/>
                <a:cs typeface="나눔스퀘어 네오 Bold"/>
              </a:rPr>
              <a:t>•</a:t>
            </a:r>
            <a:r>
              <a:rPr dirty="0" sz="1200" spc="-65" b="1">
                <a:solidFill>
                  <a:srgbClr val="F18B00"/>
                </a:solidFill>
                <a:latin typeface="나눔스퀘어 네오 Bold"/>
                <a:cs typeface="나눔스퀘어 네오 Bold"/>
              </a:rPr>
              <a:t> </a:t>
            </a:r>
            <a:r>
              <a:rPr dirty="0" sz="1200" spc="-55" b="1">
                <a:latin typeface="나눔스퀘어 네오 Bold"/>
                <a:cs typeface="나눔스퀘어 네오 Bold"/>
              </a:rPr>
              <a:t>수</a:t>
            </a:r>
            <a:r>
              <a:rPr dirty="0" sz="1200" spc="-25" b="1">
                <a:latin typeface="나눔스퀘어 네오 Bold"/>
                <a:cs typeface="나눔스퀘어 네오 Bold"/>
              </a:rPr>
              <a:t>목</a:t>
            </a:r>
            <a:r>
              <a:rPr dirty="0" sz="1200" spc="-65" b="1">
                <a:latin typeface="나눔스퀘어 네오 Bold"/>
                <a:cs typeface="나눔스퀘어 네오 Bold"/>
              </a:rPr>
              <a:t> </a:t>
            </a:r>
            <a:r>
              <a:rPr dirty="0" sz="1200" spc="-55" b="1">
                <a:latin typeface="나눔스퀘어 네오 Bold"/>
                <a:cs typeface="나눔스퀘어 네오 Bold"/>
              </a:rPr>
              <a:t>인양작</a:t>
            </a:r>
            <a:r>
              <a:rPr dirty="0" sz="1200" spc="-25" b="1">
                <a:latin typeface="나눔스퀘어 네오 Bold"/>
                <a:cs typeface="나눔스퀘어 네오 Bold"/>
              </a:rPr>
              <a:t>업</a:t>
            </a:r>
            <a:r>
              <a:rPr dirty="0" sz="1200" spc="-65" b="1">
                <a:latin typeface="나눔스퀘어 네오 Bold"/>
                <a:cs typeface="나눔스퀘어 네오 Bold"/>
              </a:rPr>
              <a:t> </a:t>
            </a:r>
            <a:r>
              <a:rPr dirty="0" sz="1200" spc="-25" b="1">
                <a:latin typeface="나눔스퀘어 네오 Bold"/>
                <a:cs typeface="나눔스퀘어 네오 Bold"/>
              </a:rPr>
              <a:t>중</a:t>
            </a:r>
            <a:r>
              <a:rPr dirty="0" sz="1200" spc="-65" b="1">
                <a:latin typeface="나눔스퀘어 네오 Bold"/>
                <a:cs typeface="나눔스퀘어 네오 Bold"/>
              </a:rPr>
              <a:t> </a:t>
            </a:r>
            <a:r>
              <a:rPr dirty="0" sz="1200" spc="-55" b="1">
                <a:latin typeface="나눔스퀘어 네오 Bold"/>
                <a:cs typeface="나눔스퀘어 네오 Bold"/>
              </a:rPr>
              <a:t>크레</a:t>
            </a:r>
            <a:r>
              <a:rPr dirty="0" sz="1200" spc="-25" b="1">
                <a:latin typeface="나눔스퀘어 네오 Bold"/>
                <a:cs typeface="나눔스퀘어 네오 Bold"/>
              </a:rPr>
              <a:t>인</a:t>
            </a:r>
            <a:r>
              <a:rPr dirty="0" sz="1200" spc="-65" b="1">
                <a:latin typeface="나눔스퀘어 네오 Bold"/>
                <a:cs typeface="나눔스퀘어 네오 Bold"/>
              </a:rPr>
              <a:t> </a:t>
            </a:r>
            <a:r>
              <a:rPr dirty="0" sz="1200" spc="-55" b="1">
                <a:latin typeface="나눔스퀘어 네오 Bold"/>
                <a:cs typeface="나눔스퀘어 네오 Bold"/>
              </a:rPr>
              <a:t>넘어짐</a:t>
            </a:r>
            <a:endParaRPr sz="1200">
              <a:latin typeface="나눔스퀘어 네오 Bold"/>
              <a:cs typeface="나눔스퀘어 네오 Bold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2748499" y="5880001"/>
            <a:ext cx="2637155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 spc="-15" b="1">
                <a:solidFill>
                  <a:srgbClr val="F18B00"/>
                </a:solidFill>
                <a:latin typeface="나눔스퀘어 네오 Bold"/>
                <a:cs typeface="나눔스퀘어 네오 Bold"/>
              </a:rPr>
              <a:t>•</a:t>
            </a:r>
            <a:r>
              <a:rPr dirty="0" sz="1200" spc="-65" b="1">
                <a:solidFill>
                  <a:srgbClr val="F18B00"/>
                </a:solidFill>
                <a:latin typeface="나눔스퀘어 네오 Bold"/>
                <a:cs typeface="나눔스퀘어 네오 Bold"/>
              </a:rPr>
              <a:t> </a:t>
            </a:r>
            <a:r>
              <a:rPr dirty="0" sz="1200" spc="-55" b="1">
                <a:latin typeface="나눔스퀘어 네오 Bold"/>
                <a:cs typeface="나눔스퀘어 네오 Bold"/>
              </a:rPr>
              <a:t>중장비</a:t>
            </a:r>
            <a:r>
              <a:rPr dirty="0" sz="1200" spc="-25" b="1">
                <a:latin typeface="나눔스퀘어 네오 Bold"/>
                <a:cs typeface="나눔스퀘어 네오 Bold"/>
              </a:rPr>
              <a:t>와</a:t>
            </a:r>
            <a:r>
              <a:rPr dirty="0" sz="1200" spc="-65" b="1">
                <a:latin typeface="나눔스퀘어 네오 Bold"/>
                <a:cs typeface="나눔스퀘어 네오 Bold"/>
              </a:rPr>
              <a:t> </a:t>
            </a:r>
            <a:r>
              <a:rPr dirty="0" sz="1200" spc="-55" b="1">
                <a:latin typeface="나눔스퀘어 네오 Bold"/>
                <a:cs typeface="나눔스퀘어 네오 Bold"/>
              </a:rPr>
              <a:t>인</a:t>
            </a:r>
            <a:r>
              <a:rPr dirty="0" sz="1200" spc="-25" b="1">
                <a:latin typeface="나눔스퀘어 네오 Bold"/>
                <a:cs typeface="나눔스퀘어 네오 Bold"/>
              </a:rPr>
              <a:t>력</a:t>
            </a:r>
            <a:r>
              <a:rPr dirty="0" sz="1200" spc="-65" b="1">
                <a:latin typeface="나눔스퀘어 네오 Bold"/>
                <a:cs typeface="나눔스퀘어 네오 Bold"/>
              </a:rPr>
              <a:t> </a:t>
            </a:r>
            <a:r>
              <a:rPr dirty="0" sz="1200" spc="-55" b="1">
                <a:latin typeface="나눔스퀘어 네오 Bold"/>
                <a:cs typeface="나눔스퀘어 네오 Bold"/>
              </a:rPr>
              <a:t>병</a:t>
            </a:r>
            <a:r>
              <a:rPr dirty="0" sz="1200" spc="-25" b="1">
                <a:latin typeface="나눔스퀘어 네오 Bold"/>
                <a:cs typeface="나눔스퀘어 네오 Bold"/>
              </a:rPr>
              <a:t>행</a:t>
            </a:r>
            <a:r>
              <a:rPr dirty="0" sz="1200" spc="-65" b="1">
                <a:latin typeface="나눔스퀘어 네오 Bold"/>
                <a:cs typeface="나눔스퀘어 네오 Bold"/>
              </a:rPr>
              <a:t> </a:t>
            </a:r>
            <a:r>
              <a:rPr dirty="0" sz="1200" spc="-55" b="1">
                <a:latin typeface="나눔스퀘어 네오 Bold"/>
                <a:cs typeface="나눔스퀘어 네오 Bold"/>
              </a:rPr>
              <a:t>작업</a:t>
            </a:r>
            <a:r>
              <a:rPr dirty="0" sz="1200" spc="-25" b="1">
                <a:latin typeface="나눔스퀘어 네오 Bold"/>
                <a:cs typeface="나눔스퀘어 네오 Bold"/>
              </a:rPr>
              <a:t>시</a:t>
            </a:r>
            <a:r>
              <a:rPr dirty="0" sz="1200" spc="-65" b="1">
                <a:latin typeface="나눔스퀘어 네오 Bold"/>
                <a:cs typeface="나눔스퀘어 네오 Bold"/>
              </a:rPr>
              <a:t> </a:t>
            </a:r>
            <a:r>
              <a:rPr dirty="0" sz="1200" spc="-55" b="1">
                <a:latin typeface="나눔스퀘어 네오 Bold"/>
                <a:cs typeface="나눔스퀘어 네오 Bold"/>
              </a:rPr>
              <a:t>장비</a:t>
            </a:r>
            <a:r>
              <a:rPr dirty="0" sz="1200" spc="-25" b="1">
                <a:latin typeface="나눔스퀘어 네오 Bold"/>
                <a:cs typeface="나눔스퀘어 네오 Bold"/>
              </a:rPr>
              <a:t>에</a:t>
            </a:r>
            <a:r>
              <a:rPr dirty="0" sz="1200" spc="-65" b="1">
                <a:latin typeface="나눔스퀘어 네오 Bold"/>
                <a:cs typeface="나눔스퀘어 네오 Bold"/>
              </a:rPr>
              <a:t> </a:t>
            </a:r>
            <a:r>
              <a:rPr dirty="0" sz="1200" spc="-55" b="1">
                <a:latin typeface="나눔스퀘어 네오 Bold"/>
                <a:cs typeface="나눔스퀘어 네오 Bold"/>
              </a:rPr>
              <a:t>부딪힘</a:t>
            </a:r>
            <a:endParaRPr sz="1200">
              <a:latin typeface="나눔스퀘어 네오 Bold"/>
              <a:cs typeface="나눔스퀘어 네오 Bold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6502910" y="2641501"/>
            <a:ext cx="1922780" cy="609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 spc="-15" b="1">
                <a:solidFill>
                  <a:srgbClr val="0092A1"/>
                </a:solidFill>
                <a:latin typeface="나눔스퀘어 네오 Bold"/>
                <a:cs typeface="나눔스퀘어 네오 Bold"/>
              </a:rPr>
              <a:t>•</a:t>
            </a:r>
            <a:r>
              <a:rPr dirty="0" sz="1200" spc="-65" b="1">
                <a:solidFill>
                  <a:srgbClr val="0092A1"/>
                </a:solidFill>
                <a:latin typeface="나눔스퀘어 네오 Bold"/>
                <a:cs typeface="나눔스퀘어 네오 Bold"/>
              </a:rPr>
              <a:t> </a:t>
            </a:r>
            <a:r>
              <a:rPr dirty="0" sz="1200" spc="-55" b="1">
                <a:latin typeface="나눔스퀘어 네오 Bold"/>
                <a:cs typeface="나눔스퀘어 네오 Bold"/>
              </a:rPr>
              <a:t>이동구</a:t>
            </a:r>
            <a:r>
              <a:rPr dirty="0" sz="1200" spc="-25" b="1">
                <a:latin typeface="나눔스퀘어 네오 Bold"/>
                <a:cs typeface="나눔스퀘어 네오 Bold"/>
              </a:rPr>
              <a:t>간</a:t>
            </a:r>
            <a:r>
              <a:rPr dirty="0" sz="1200" spc="-65" b="1">
                <a:latin typeface="나눔스퀘어 네오 Bold"/>
                <a:cs typeface="나눔스퀘어 네오 Bold"/>
              </a:rPr>
              <a:t> </a:t>
            </a:r>
            <a:r>
              <a:rPr dirty="0" sz="1200" spc="-50" b="1">
                <a:latin typeface="나눔스퀘어 네오 Bold"/>
                <a:cs typeface="나눔스퀘어 네오 Bold"/>
              </a:rPr>
              <a:t>정리·정</a:t>
            </a:r>
            <a:r>
              <a:rPr dirty="0" sz="1200" spc="-25" b="1">
                <a:latin typeface="나눔스퀘어 네오 Bold"/>
                <a:cs typeface="나눔스퀘어 네오 Bold"/>
              </a:rPr>
              <a:t>돈</a:t>
            </a:r>
            <a:r>
              <a:rPr dirty="0" sz="1200" spc="-65" b="1">
                <a:latin typeface="나눔스퀘어 네오 Bold"/>
                <a:cs typeface="나눔스퀘어 네오 Bold"/>
              </a:rPr>
              <a:t> </a:t>
            </a:r>
            <a:r>
              <a:rPr dirty="0" sz="1200" spc="-55" b="1">
                <a:latin typeface="나눔스퀘어 네오 Bold"/>
                <a:cs typeface="나눔스퀘어 네오 Bold"/>
              </a:rPr>
              <a:t>상</a:t>
            </a:r>
            <a:r>
              <a:rPr dirty="0" sz="1200" spc="-25" b="1">
                <a:latin typeface="나눔스퀘어 네오 Bold"/>
                <a:cs typeface="나눔스퀘어 네오 Bold"/>
              </a:rPr>
              <a:t>태</a:t>
            </a:r>
            <a:r>
              <a:rPr dirty="0" sz="1200" spc="-65" b="1">
                <a:latin typeface="나눔스퀘어 네오 Bold"/>
                <a:cs typeface="나눔스퀘어 네오 Bold"/>
              </a:rPr>
              <a:t> </a:t>
            </a:r>
            <a:r>
              <a:rPr dirty="0" sz="1200" spc="-55" b="1">
                <a:latin typeface="나눔스퀘어 네오 Bold"/>
                <a:cs typeface="나눔스퀘어 네오 Bold"/>
              </a:rPr>
              <a:t>확인</a:t>
            </a:r>
            <a:endParaRPr sz="1200">
              <a:latin typeface="나눔스퀘어 네오 Bold"/>
              <a:cs typeface="나눔스퀘어 네오 Bold"/>
            </a:endParaRPr>
          </a:p>
          <a:p>
            <a:pPr>
              <a:lnSpc>
                <a:spcPct val="100000"/>
              </a:lnSpc>
              <a:spcBef>
                <a:spcPts val="4"/>
              </a:spcBef>
            </a:pPr>
            <a:endParaRPr sz="17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200" spc="-15" b="1">
                <a:solidFill>
                  <a:srgbClr val="0092A1"/>
                </a:solidFill>
                <a:latin typeface="나눔스퀘어 네오 Bold"/>
                <a:cs typeface="나눔스퀘어 네오 Bold"/>
              </a:rPr>
              <a:t>•</a:t>
            </a:r>
            <a:r>
              <a:rPr dirty="0" sz="1200" spc="-65" b="1">
                <a:solidFill>
                  <a:srgbClr val="0092A1"/>
                </a:solidFill>
                <a:latin typeface="나눔스퀘어 네오 Bold"/>
                <a:cs typeface="나눔스퀘어 네오 Bold"/>
              </a:rPr>
              <a:t> </a:t>
            </a:r>
            <a:r>
              <a:rPr dirty="0" sz="1200" spc="-55" b="1">
                <a:latin typeface="나눔스퀘어 네오 Bold"/>
                <a:cs typeface="나눔스퀘어 네오 Bold"/>
              </a:rPr>
              <a:t>과적</a:t>
            </a:r>
            <a:r>
              <a:rPr dirty="0" sz="1200" spc="-25" b="1">
                <a:latin typeface="나눔스퀘어 네오 Bold"/>
                <a:cs typeface="나눔스퀘어 네오 Bold"/>
              </a:rPr>
              <a:t>재</a:t>
            </a:r>
            <a:r>
              <a:rPr dirty="0" sz="1200" spc="-65" b="1">
                <a:latin typeface="나눔스퀘어 네오 Bold"/>
                <a:cs typeface="나눔스퀘어 네오 Bold"/>
              </a:rPr>
              <a:t> </a:t>
            </a:r>
            <a:r>
              <a:rPr dirty="0" sz="1200" spc="-55" b="1">
                <a:latin typeface="나눔스퀘어 네오 Bold"/>
                <a:cs typeface="나눔스퀘어 네오 Bold"/>
              </a:rPr>
              <a:t>금지</a:t>
            </a:r>
            <a:endParaRPr sz="1200">
              <a:latin typeface="나눔스퀘어 네오 Bold"/>
              <a:cs typeface="나눔스퀘어 네오 Bold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6502910" y="3504999"/>
            <a:ext cx="1022350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 spc="-15" b="1">
                <a:solidFill>
                  <a:srgbClr val="0092A1"/>
                </a:solidFill>
                <a:latin typeface="나눔스퀘어 네오 Bold"/>
                <a:cs typeface="나눔스퀘어 네오 Bold"/>
              </a:rPr>
              <a:t>•</a:t>
            </a:r>
            <a:r>
              <a:rPr dirty="0" sz="1200" spc="-65" b="1">
                <a:solidFill>
                  <a:srgbClr val="0092A1"/>
                </a:solidFill>
                <a:latin typeface="나눔스퀘어 네오 Bold"/>
                <a:cs typeface="나눔스퀘어 네오 Bold"/>
              </a:rPr>
              <a:t> </a:t>
            </a:r>
            <a:r>
              <a:rPr dirty="0" sz="1200" spc="-55" b="1">
                <a:latin typeface="나눔스퀘어 네오 Bold"/>
                <a:cs typeface="나눔스퀘어 네오 Bold"/>
              </a:rPr>
              <a:t>자</a:t>
            </a:r>
            <a:r>
              <a:rPr dirty="0" sz="1200" spc="-25" b="1">
                <a:latin typeface="나눔스퀘어 네오 Bold"/>
                <a:cs typeface="나눔스퀘어 네오 Bold"/>
              </a:rPr>
              <a:t>재</a:t>
            </a:r>
            <a:r>
              <a:rPr dirty="0" sz="1200" spc="-65" b="1">
                <a:latin typeface="나눔스퀘어 네오 Bold"/>
                <a:cs typeface="나눔스퀘어 네오 Bold"/>
              </a:rPr>
              <a:t> </a:t>
            </a:r>
            <a:r>
              <a:rPr dirty="0" sz="1200" spc="-55" b="1">
                <a:latin typeface="나눔스퀘어 네오 Bold"/>
                <a:cs typeface="나눔스퀘어 네오 Bold"/>
              </a:rPr>
              <a:t>고</a:t>
            </a:r>
            <a:r>
              <a:rPr dirty="0" sz="1200" spc="-25" b="1">
                <a:latin typeface="나눔스퀘어 네오 Bold"/>
                <a:cs typeface="나눔스퀘어 네오 Bold"/>
              </a:rPr>
              <a:t>정</a:t>
            </a:r>
            <a:r>
              <a:rPr dirty="0" sz="1200" spc="-65" b="1">
                <a:latin typeface="나눔스퀘어 네오 Bold"/>
                <a:cs typeface="나눔스퀘어 네오 Bold"/>
              </a:rPr>
              <a:t> </a:t>
            </a:r>
            <a:r>
              <a:rPr dirty="0" sz="1200" spc="-55" b="1">
                <a:latin typeface="나눔스퀘어 네오 Bold"/>
                <a:cs typeface="나눔스퀘어 네오 Bold"/>
              </a:rPr>
              <a:t>실시</a:t>
            </a:r>
            <a:endParaRPr sz="1200">
              <a:latin typeface="나눔스퀘어 네오 Bold"/>
              <a:cs typeface="나눔스퀘어 네오 Bold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6502910" y="3936748"/>
            <a:ext cx="2800985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 spc="-15" b="1">
                <a:solidFill>
                  <a:srgbClr val="0092A1"/>
                </a:solidFill>
                <a:latin typeface="나눔스퀘어 네오 Bold"/>
                <a:cs typeface="나눔스퀘어 네오 Bold"/>
              </a:rPr>
              <a:t>•</a:t>
            </a:r>
            <a:r>
              <a:rPr dirty="0" sz="1200" spc="-65" b="1">
                <a:solidFill>
                  <a:srgbClr val="0092A1"/>
                </a:solidFill>
                <a:latin typeface="나눔스퀘어 네오 Bold"/>
                <a:cs typeface="나눔스퀘어 네오 Bold"/>
              </a:rPr>
              <a:t> </a:t>
            </a:r>
            <a:r>
              <a:rPr dirty="0" sz="1200" spc="-55" b="1">
                <a:latin typeface="나눔스퀘어 네오 Bold"/>
                <a:cs typeface="나눔스퀘어 네오 Bold"/>
              </a:rPr>
              <a:t>수</a:t>
            </a:r>
            <a:r>
              <a:rPr dirty="0" sz="1200" spc="-25" b="1">
                <a:latin typeface="나눔스퀘어 네오 Bold"/>
                <a:cs typeface="나눔스퀘어 네오 Bold"/>
              </a:rPr>
              <a:t>목</a:t>
            </a:r>
            <a:r>
              <a:rPr dirty="0" sz="1200" spc="-65" b="1">
                <a:latin typeface="나눔스퀘어 네오 Bold"/>
                <a:cs typeface="나눔스퀘어 네오 Bold"/>
              </a:rPr>
              <a:t> </a:t>
            </a:r>
            <a:r>
              <a:rPr dirty="0" sz="1200" spc="-55" b="1">
                <a:latin typeface="나눔스퀘어 네오 Bold"/>
                <a:cs typeface="나눔스퀘어 네오 Bold"/>
              </a:rPr>
              <a:t>운</a:t>
            </a:r>
            <a:r>
              <a:rPr dirty="0" sz="1200" spc="-25" b="1">
                <a:latin typeface="나눔스퀘어 네오 Bold"/>
                <a:cs typeface="나눔스퀘어 네오 Bold"/>
              </a:rPr>
              <a:t>반</a:t>
            </a:r>
            <a:r>
              <a:rPr dirty="0" sz="1200" spc="-65" b="1">
                <a:latin typeface="나눔스퀘어 네오 Bold"/>
                <a:cs typeface="나눔스퀘어 네오 Bold"/>
              </a:rPr>
              <a:t> </a:t>
            </a:r>
            <a:r>
              <a:rPr dirty="0" sz="1200" spc="-25" b="1">
                <a:latin typeface="나눔스퀘어 네오 Bold"/>
                <a:cs typeface="나눔스퀘어 네오 Bold"/>
              </a:rPr>
              <a:t>시</a:t>
            </a:r>
            <a:r>
              <a:rPr dirty="0" sz="1200" spc="-65" b="1">
                <a:latin typeface="나눔스퀘어 네오 Bold"/>
                <a:cs typeface="나눔스퀘어 네오 Bold"/>
              </a:rPr>
              <a:t> </a:t>
            </a:r>
            <a:r>
              <a:rPr dirty="0" sz="1200" spc="-50" b="1">
                <a:latin typeface="나눔스퀘어 네오 Bold"/>
                <a:cs typeface="나눔스퀘어 네오 Bold"/>
              </a:rPr>
              <a:t>2</a:t>
            </a:r>
            <a:r>
              <a:rPr dirty="0" sz="1200" spc="-25" b="1">
                <a:latin typeface="나눔스퀘어 네오 Bold"/>
                <a:cs typeface="나눔스퀘어 네오 Bold"/>
              </a:rPr>
              <a:t>점</a:t>
            </a:r>
            <a:r>
              <a:rPr dirty="0" sz="1200" spc="-65" b="1">
                <a:latin typeface="나눔스퀘어 네오 Bold"/>
                <a:cs typeface="나눔스퀘어 네오 Bold"/>
              </a:rPr>
              <a:t> </a:t>
            </a:r>
            <a:r>
              <a:rPr dirty="0" sz="1200" spc="-55" b="1">
                <a:latin typeface="나눔스퀘어 네오 Bold"/>
                <a:cs typeface="나눔스퀘어 네오 Bold"/>
              </a:rPr>
              <a:t>이</a:t>
            </a:r>
            <a:r>
              <a:rPr dirty="0" sz="1200" spc="-25" b="1">
                <a:latin typeface="나눔스퀘어 네오 Bold"/>
                <a:cs typeface="나눔스퀘어 네오 Bold"/>
              </a:rPr>
              <a:t>상</a:t>
            </a:r>
            <a:r>
              <a:rPr dirty="0" sz="1200" spc="-65" b="1">
                <a:latin typeface="나눔스퀘어 네오 Bold"/>
                <a:cs typeface="나눔스퀘어 네오 Bold"/>
              </a:rPr>
              <a:t> </a:t>
            </a:r>
            <a:r>
              <a:rPr dirty="0" sz="1200" spc="-55" b="1">
                <a:latin typeface="나눔스퀘어 네오 Bold"/>
                <a:cs typeface="나눔스퀘어 네오 Bold"/>
              </a:rPr>
              <a:t>결박하</a:t>
            </a:r>
            <a:r>
              <a:rPr dirty="0" sz="1200" spc="-25" b="1">
                <a:latin typeface="나눔스퀘어 네오 Bold"/>
                <a:cs typeface="나눔스퀘어 네오 Bold"/>
              </a:rPr>
              <a:t>여</a:t>
            </a:r>
            <a:r>
              <a:rPr dirty="0" sz="1200" spc="-65" b="1">
                <a:latin typeface="나눔스퀘어 네오 Bold"/>
                <a:cs typeface="나눔스퀘어 네오 Bold"/>
              </a:rPr>
              <a:t> </a:t>
            </a:r>
            <a:r>
              <a:rPr dirty="0" sz="1200" spc="-55" b="1">
                <a:latin typeface="나눔스퀘어 네오 Bold"/>
                <a:cs typeface="나눔스퀘어 네오 Bold"/>
              </a:rPr>
              <a:t>떨어</a:t>
            </a:r>
            <a:r>
              <a:rPr dirty="0" sz="1200" spc="-25" b="1">
                <a:latin typeface="나눔스퀘어 네오 Bold"/>
                <a:cs typeface="나눔스퀘어 네오 Bold"/>
              </a:rPr>
              <a:t>짐</a:t>
            </a:r>
            <a:r>
              <a:rPr dirty="0" sz="1200" spc="-65" b="1">
                <a:latin typeface="나눔스퀘어 네오 Bold"/>
                <a:cs typeface="나눔스퀘어 네오 Bold"/>
              </a:rPr>
              <a:t> </a:t>
            </a:r>
            <a:r>
              <a:rPr dirty="0" sz="1200" spc="-55" b="1">
                <a:latin typeface="나눔스퀘어 네오 Bold"/>
                <a:cs typeface="나눔스퀘어 네오 Bold"/>
              </a:rPr>
              <a:t>방지</a:t>
            </a:r>
            <a:endParaRPr sz="1200">
              <a:latin typeface="나눔스퀘어 네오 Bold"/>
              <a:cs typeface="나눔스퀘어 네오 Bold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6502910" y="4368498"/>
            <a:ext cx="3326765" cy="12579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 spc="-15" b="1">
                <a:solidFill>
                  <a:srgbClr val="0092A1"/>
                </a:solidFill>
                <a:latin typeface="나눔스퀘어 네오 Bold"/>
                <a:cs typeface="나눔스퀘어 네오 Bold"/>
              </a:rPr>
              <a:t>•</a:t>
            </a:r>
            <a:r>
              <a:rPr dirty="0" sz="1200" spc="-65" b="1">
                <a:solidFill>
                  <a:srgbClr val="0092A1"/>
                </a:solidFill>
                <a:latin typeface="나눔스퀘어 네오 Bold"/>
                <a:cs typeface="나눔스퀘어 네오 Bold"/>
              </a:rPr>
              <a:t> </a:t>
            </a:r>
            <a:r>
              <a:rPr dirty="0" sz="1200" spc="-120" b="1">
                <a:latin typeface="나눔스퀘어 네오 Bold"/>
                <a:cs typeface="나눔스퀘어 네오 Bold"/>
              </a:rPr>
              <a:t>인</a:t>
            </a:r>
            <a:r>
              <a:rPr dirty="0" sz="1200" spc="-70" b="1">
                <a:latin typeface="나눔스퀘어 네오 Bold"/>
                <a:cs typeface="나눔스퀘어 네오 Bold"/>
              </a:rPr>
              <a:t>양</a:t>
            </a:r>
            <a:r>
              <a:rPr dirty="0" sz="1200" spc="-110" b="1">
                <a:latin typeface="나눔스퀘어 네오 Bold"/>
                <a:cs typeface="나눔스퀘어 네오 Bold"/>
              </a:rPr>
              <a:t> </a:t>
            </a:r>
            <a:r>
              <a:rPr dirty="0" sz="1200" spc="-120" b="1">
                <a:latin typeface="나눔스퀘어 네오 Bold"/>
                <a:cs typeface="나눔스퀘어 네오 Bold"/>
              </a:rPr>
              <a:t>중</a:t>
            </a:r>
            <a:r>
              <a:rPr dirty="0" sz="1200" spc="-70" b="1">
                <a:latin typeface="나눔스퀘어 네오 Bold"/>
                <a:cs typeface="나눔스퀘어 네오 Bold"/>
              </a:rPr>
              <a:t>인</a:t>
            </a:r>
            <a:r>
              <a:rPr dirty="0" sz="1200" spc="-110" b="1">
                <a:latin typeface="나눔스퀘어 네오 Bold"/>
                <a:cs typeface="나눔스퀘어 네오 Bold"/>
              </a:rPr>
              <a:t> </a:t>
            </a:r>
            <a:r>
              <a:rPr dirty="0" sz="1200" spc="-120" b="1">
                <a:latin typeface="나눔스퀘어 네오 Bold"/>
                <a:cs typeface="나눔스퀘어 네오 Bold"/>
              </a:rPr>
              <a:t>수목</a:t>
            </a:r>
            <a:r>
              <a:rPr dirty="0" sz="1200" spc="-70" b="1">
                <a:latin typeface="나눔스퀘어 네오 Bold"/>
                <a:cs typeface="나눔스퀘어 네오 Bold"/>
              </a:rPr>
              <a:t>이</a:t>
            </a:r>
            <a:r>
              <a:rPr dirty="0" sz="1200" spc="-110" b="1">
                <a:latin typeface="나눔스퀘어 네오 Bold"/>
                <a:cs typeface="나눔스퀘어 네오 Bold"/>
              </a:rPr>
              <a:t> </a:t>
            </a:r>
            <a:r>
              <a:rPr dirty="0" sz="1200" spc="-120" b="1">
                <a:latin typeface="나눔스퀘어 네오 Bold"/>
                <a:cs typeface="나눔스퀘어 네오 Bold"/>
              </a:rPr>
              <a:t>회전하</a:t>
            </a:r>
            <a:r>
              <a:rPr dirty="0" sz="1200" spc="-70" b="1">
                <a:latin typeface="나눔스퀘어 네오 Bold"/>
                <a:cs typeface="나눔스퀘어 네오 Bold"/>
              </a:rPr>
              <a:t>지</a:t>
            </a:r>
            <a:r>
              <a:rPr dirty="0" sz="1200" spc="-110" b="1">
                <a:latin typeface="나눔스퀘어 네오 Bold"/>
                <a:cs typeface="나눔스퀘어 네오 Bold"/>
              </a:rPr>
              <a:t> </a:t>
            </a:r>
            <a:r>
              <a:rPr dirty="0" sz="1200" spc="-120" b="1">
                <a:latin typeface="나눔스퀘어 네오 Bold"/>
                <a:cs typeface="나눔스퀘어 네오 Bold"/>
              </a:rPr>
              <a:t>않도</a:t>
            </a:r>
            <a:r>
              <a:rPr dirty="0" sz="1200" spc="-70" b="1">
                <a:latin typeface="나눔스퀘어 네오 Bold"/>
                <a:cs typeface="나눔스퀘어 네오 Bold"/>
              </a:rPr>
              <a:t>록</a:t>
            </a:r>
            <a:r>
              <a:rPr dirty="0" sz="1200" spc="-110" b="1">
                <a:latin typeface="나눔스퀘어 네오 Bold"/>
                <a:cs typeface="나눔스퀘어 네오 Bold"/>
              </a:rPr>
              <a:t> </a:t>
            </a:r>
            <a:r>
              <a:rPr dirty="0" sz="1200" spc="-120" b="1">
                <a:latin typeface="나눔스퀘어 네오 Bold"/>
                <a:cs typeface="나눔스퀘어 네오 Bold"/>
              </a:rPr>
              <a:t>줄걸</a:t>
            </a:r>
            <a:r>
              <a:rPr dirty="0" sz="1200" spc="-70" b="1">
                <a:latin typeface="나눔스퀘어 네오 Bold"/>
                <a:cs typeface="나눔스퀘어 네오 Bold"/>
              </a:rPr>
              <a:t>이</a:t>
            </a:r>
            <a:r>
              <a:rPr dirty="0" sz="1200" spc="-110" b="1">
                <a:latin typeface="나눔스퀘어 네오 Bold"/>
                <a:cs typeface="나눔스퀘어 네오 Bold"/>
              </a:rPr>
              <a:t> </a:t>
            </a:r>
            <a:r>
              <a:rPr dirty="0" sz="1200" spc="-120" b="1">
                <a:latin typeface="나눔스퀘어 네오 Bold"/>
                <a:cs typeface="나눔스퀘어 네오 Bold"/>
              </a:rPr>
              <a:t>관리계</a:t>
            </a:r>
            <a:r>
              <a:rPr dirty="0" sz="1200" spc="-70" b="1">
                <a:latin typeface="나눔스퀘어 네오 Bold"/>
                <a:cs typeface="나눔스퀘어 네오 Bold"/>
              </a:rPr>
              <a:t>획</a:t>
            </a:r>
            <a:r>
              <a:rPr dirty="0" sz="1200" spc="-110" b="1">
                <a:latin typeface="나눔스퀘어 네오 Bold"/>
                <a:cs typeface="나눔스퀘어 네오 Bold"/>
              </a:rPr>
              <a:t> </a:t>
            </a:r>
            <a:r>
              <a:rPr dirty="0" sz="1200" spc="-120" b="1">
                <a:latin typeface="나눔스퀘어 네오 Bold"/>
                <a:cs typeface="나눔스퀘어 네오 Bold"/>
              </a:rPr>
              <a:t>수립</a:t>
            </a:r>
            <a:endParaRPr sz="1200">
              <a:latin typeface="나눔스퀘어 네오 Bold"/>
              <a:cs typeface="나눔스퀘어 네오 Bold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7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200" spc="-15" b="1">
                <a:solidFill>
                  <a:srgbClr val="0092A1"/>
                </a:solidFill>
                <a:latin typeface="나눔스퀘어 네오 Bold"/>
                <a:cs typeface="나눔스퀘어 네오 Bold"/>
              </a:rPr>
              <a:t>•</a:t>
            </a:r>
            <a:r>
              <a:rPr dirty="0" sz="1200" spc="-110" b="1">
                <a:solidFill>
                  <a:srgbClr val="0092A1"/>
                </a:solidFill>
                <a:latin typeface="나눔스퀘어 네오 Bold"/>
                <a:cs typeface="나눔스퀘어 네오 Bold"/>
              </a:rPr>
              <a:t> </a:t>
            </a:r>
            <a:r>
              <a:rPr dirty="0" sz="1200" spc="-100" b="1">
                <a:latin typeface="나눔스퀘어 네오 Bold"/>
                <a:cs typeface="나눔스퀘어 네오 Bold"/>
              </a:rPr>
              <a:t>크레</a:t>
            </a:r>
            <a:r>
              <a:rPr dirty="0" sz="1200" spc="-25" b="1">
                <a:latin typeface="나눔스퀘어 네오 Bold"/>
                <a:cs typeface="나눔스퀘어 네오 Bold"/>
              </a:rPr>
              <a:t>인</a:t>
            </a:r>
            <a:r>
              <a:rPr dirty="0" sz="1200" spc="-150" b="1">
                <a:latin typeface="나눔스퀘어 네오 Bold"/>
                <a:cs typeface="나눔스퀘어 네오 Bold"/>
              </a:rPr>
              <a:t> </a:t>
            </a:r>
            <a:r>
              <a:rPr dirty="0" sz="1200" spc="-100" b="1">
                <a:latin typeface="나눔스퀘어 네오 Bold"/>
                <a:cs typeface="나눔스퀘어 네오 Bold"/>
              </a:rPr>
              <a:t>설</a:t>
            </a:r>
            <a:r>
              <a:rPr dirty="0" sz="1200" spc="-25" b="1">
                <a:latin typeface="나눔스퀘어 네오 Bold"/>
                <a:cs typeface="나눔스퀘어 네오 Bold"/>
              </a:rPr>
              <a:t>치</a:t>
            </a:r>
            <a:r>
              <a:rPr dirty="0" sz="1200" spc="-150" b="1">
                <a:latin typeface="나눔스퀘어 네오 Bold"/>
                <a:cs typeface="나눔스퀘어 네오 Bold"/>
              </a:rPr>
              <a:t> </a:t>
            </a:r>
            <a:r>
              <a:rPr dirty="0" sz="1200" spc="-25" b="1">
                <a:latin typeface="나눔스퀘어 네오 Bold"/>
                <a:cs typeface="나눔스퀘어 네오 Bold"/>
              </a:rPr>
              <a:t>시</a:t>
            </a:r>
            <a:r>
              <a:rPr dirty="0" sz="1200" spc="-150" b="1">
                <a:latin typeface="나눔스퀘어 네오 Bold"/>
                <a:cs typeface="나눔스퀘어 네오 Bold"/>
              </a:rPr>
              <a:t> </a:t>
            </a:r>
            <a:r>
              <a:rPr dirty="0" sz="1200" spc="-100" b="1">
                <a:latin typeface="나눔스퀘어 네오 Bold"/>
                <a:cs typeface="나눔스퀘어 네오 Bold"/>
              </a:rPr>
              <a:t>지</a:t>
            </a:r>
            <a:r>
              <a:rPr dirty="0" sz="1200" spc="-25" b="1">
                <a:latin typeface="나눔스퀘어 네오 Bold"/>
                <a:cs typeface="나눔스퀘어 네오 Bold"/>
              </a:rPr>
              <a:t>형</a:t>
            </a:r>
            <a:r>
              <a:rPr dirty="0" sz="1200" spc="-150" b="1">
                <a:latin typeface="나눔스퀘어 네오 Bold"/>
                <a:cs typeface="나눔스퀘어 네오 Bold"/>
              </a:rPr>
              <a:t> </a:t>
            </a:r>
            <a:r>
              <a:rPr dirty="0" sz="1200" spc="-25" b="1">
                <a:latin typeface="나눔스퀘어 네오 Bold"/>
                <a:cs typeface="나눔스퀘어 네오 Bold"/>
              </a:rPr>
              <a:t>및</a:t>
            </a:r>
            <a:r>
              <a:rPr dirty="0" sz="1200" spc="-150" b="1">
                <a:latin typeface="나눔스퀘어 네오 Bold"/>
                <a:cs typeface="나눔스퀘어 네오 Bold"/>
              </a:rPr>
              <a:t> </a:t>
            </a:r>
            <a:r>
              <a:rPr dirty="0" sz="1200" spc="-100" b="1">
                <a:latin typeface="나눔스퀘어 네오 Bold"/>
                <a:cs typeface="나눔스퀘어 네오 Bold"/>
              </a:rPr>
              <a:t>주</a:t>
            </a:r>
            <a:r>
              <a:rPr dirty="0" sz="1200" spc="-25" b="1">
                <a:latin typeface="나눔스퀘어 네오 Bold"/>
                <a:cs typeface="나눔스퀘어 네오 Bold"/>
              </a:rPr>
              <a:t>변</a:t>
            </a:r>
            <a:r>
              <a:rPr dirty="0" sz="1200" spc="-150" b="1">
                <a:latin typeface="나눔스퀘어 네오 Bold"/>
                <a:cs typeface="나눔스퀘어 네오 Bold"/>
              </a:rPr>
              <a:t> </a:t>
            </a:r>
            <a:r>
              <a:rPr dirty="0" sz="1200" spc="-100" b="1">
                <a:latin typeface="나눔스퀘어 네오 Bold"/>
                <a:cs typeface="나눔스퀘어 네오 Bold"/>
              </a:rPr>
              <a:t>상황</a:t>
            </a:r>
            <a:r>
              <a:rPr dirty="0" sz="1200" spc="-25" b="1">
                <a:latin typeface="나눔스퀘어 네오 Bold"/>
                <a:cs typeface="나눔스퀘어 네오 Bold"/>
              </a:rPr>
              <a:t>에</a:t>
            </a:r>
            <a:r>
              <a:rPr dirty="0" sz="1200" spc="-150" b="1">
                <a:latin typeface="나눔스퀘어 네오 Bold"/>
                <a:cs typeface="나눔스퀘어 네오 Bold"/>
              </a:rPr>
              <a:t> </a:t>
            </a:r>
            <a:r>
              <a:rPr dirty="0" sz="1200" spc="-100" b="1">
                <a:latin typeface="나눔스퀘어 네오 Bold"/>
                <a:cs typeface="나눔스퀘어 네오 Bold"/>
              </a:rPr>
              <a:t>맞</a:t>
            </a:r>
            <a:r>
              <a:rPr dirty="0" sz="1200" spc="-25" b="1">
                <a:latin typeface="나눔스퀘어 네오 Bold"/>
                <a:cs typeface="나눔스퀘어 네오 Bold"/>
              </a:rPr>
              <a:t>게</a:t>
            </a:r>
            <a:r>
              <a:rPr dirty="0" sz="1200" spc="-150" b="1">
                <a:latin typeface="나눔스퀘어 네오 Bold"/>
                <a:cs typeface="나눔스퀘어 네오 Bold"/>
              </a:rPr>
              <a:t> </a:t>
            </a:r>
            <a:r>
              <a:rPr dirty="0" sz="1200" spc="-100" b="1">
                <a:latin typeface="나눔스퀘어 네오 Bold"/>
                <a:cs typeface="나눔스퀘어 네오 Bold"/>
              </a:rPr>
              <a:t>장</a:t>
            </a:r>
            <a:r>
              <a:rPr dirty="0" sz="1200" spc="-25" b="1">
                <a:latin typeface="나눔스퀘어 네오 Bold"/>
                <a:cs typeface="나눔스퀘어 네오 Bold"/>
              </a:rPr>
              <a:t>비</a:t>
            </a:r>
            <a:r>
              <a:rPr dirty="0" sz="1200" spc="-150" b="1">
                <a:latin typeface="나눔스퀘어 네오 Bold"/>
                <a:cs typeface="나눔스퀘어 네오 Bold"/>
              </a:rPr>
              <a:t> </a:t>
            </a:r>
            <a:r>
              <a:rPr dirty="0" sz="1200" spc="-100" b="1">
                <a:latin typeface="나눔스퀘어 네오 Bold"/>
                <a:cs typeface="나눔스퀘어 네오 Bold"/>
              </a:rPr>
              <a:t>위</a:t>
            </a:r>
            <a:r>
              <a:rPr dirty="0" sz="1200" spc="-25" b="1">
                <a:latin typeface="나눔스퀘어 네오 Bold"/>
                <a:cs typeface="나눔스퀘어 네오 Bold"/>
              </a:rPr>
              <a:t>치</a:t>
            </a:r>
            <a:r>
              <a:rPr dirty="0" sz="1200" spc="-150" b="1">
                <a:latin typeface="나눔스퀘어 네오 Bold"/>
                <a:cs typeface="나눔스퀘어 네오 Bold"/>
              </a:rPr>
              <a:t> </a:t>
            </a:r>
            <a:r>
              <a:rPr dirty="0" sz="1200" spc="-100" b="1">
                <a:latin typeface="나눔스퀘어 네오 Bold"/>
                <a:cs typeface="나눔스퀘어 네오 Bold"/>
              </a:rPr>
              <a:t>선정</a:t>
            </a:r>
            <a:endParaRPr sz="1200">
              <a:latin typeface="나눔스퀘어 네오 Bold"/>
              <a:cs typeface="나눔스퀘어 네오 Bold"/>
            </a:endParaRPr>
          </a:p>
          <a:p>
            <a:pPr>
              <a:lnSpc>
                <a:spcPct val="100000"/>
              </a:lnSpc>
              <a:spcBef>
                <a:spcPts val="31"/>
              </a:spcBef>
            </a:pPr>
            <a:endParaRPr sz="1450">
              <a:latin typeface="Times New Roman"/>
              <a:cs typeface="Times New Roman"/>
            </a:endParaRPr>
          </a:p>
          <a:p>
            <a:pPr marL="116205" marR="247650" indent="-104139">
              <a:lnSpc>
                <a:spcPct val="118100"/>
              </a:lnSpc>
            </a:pPr>
            <a:r>
              <a:rPr dirty="0" sz="1200" spc="-15" b="1">
                <a:solidFill>
                  <a:srgbClr val="0092A1"/>
                </a:solidFill>
                <a:latin typeface="나눔스퀘어 네오 Bold"/>
                <a:cs typeface="나눔스퀘어 네오 Bold"/>
              </a:rPr>
              <a:t>•</a:t>
            </a:r>
            <a:r>
              <a:rPr dirty="0" sz="1200" spc="-65" b="1">
                <a:solidFill>
                  <a:srgbClr val="0092A1"/>
                </a:solidFill>
                <a:latin typeface="나눔스퀘어 네오 Bold"/>
                <a:cs typeface="나눔스퀘어 네오 Bold"/>
              </a:rPr>
              <a:t> </a:t>
            </a:r>
            <a:r>
              <a:rPr dirty="0" sz="1200" spc="-55" b="1">
                <a:latin typeface="나눔스퀘어 네오 Bold"/>
                <a:cs typeface="나눔스퀘어 네오 Bold"/>
              </a:rPr>
              <a:t>아웃트리</a:t>
            </a:r>
            <a:r>
              <a:rPr dirty="0" sz="1200" spc="-25" b="1">
                <a:latin typeface="나눔스퀘어 네오 Bold"/>
                <a:cs typeface="나눔스퀘어 네오 Bold"/>
              </a:rPr>
              <a:t>거</a:t>
            </a:r>
            <a:r>
              <a:rPr dirty="0" sz="1200" spc="-65" b="1">
                <a:latin typeface="나눔스퀘어 네오 Bold"/>
                <a:cs typeface="나눔스퀘어 네오 Bold"/>
              </a:rPr>
              <a:t> </a:t>
            </a:r>
            <a:r>
              <a:rPr dirty="0" sz="1200" spc="-55" b="1">
                <a:latin typeface="나눔스퀘어 네오 Bold"/>
                <a:cs typeface="나눔스퀘어 네오 Bold"/>
              </a:rPr>
              <a:t>하부</a:t>
            </a:r>
            <a:r>
              <a:rPr dirty="0" sz="1200" spc="-25" b="1">
                <a:latin typeface="나눔스퀘어 네오 Bold"/>
                <a:cs typeface="나눔스퀘어 네오 Bold"/>
              </a:rPr>
              <a:t>에</a:t>
            </a:r>
            <a:r>
              <a:rPr dirty="0" sz="1200" spc="-65" b="1">
                <a:latin typeface="나눔스퀘어 네오 Bold"/>
                <a:cs typeface="나눔스퀘어 네오 Bold"/>
              </a:rPr>
              <a:t> </a:t>
            </a:r>
            <a:r>
              <a:rPr dirty="0" sz="1200" spc="-55" b="1">
                <a:latin typeface="나눔스퀘어 네오 Bold"/>
                <a:cs typeface="나눔스퀘어 네오 Bold"/>
              </a:rPr>
              <a:t>받침</a:t>
            </a:r>
            <a:r>
              <a:rPr dirty="0" sz="1200" spc="-25" b="1">
                <a:latin typeface="나눔스퀘어 네오 Bold"/>
                <a:cs typeface="나눔스퀘어 네오 Bold"/>
              </a:rPr>
              <a:t>목</a:t>
            </a:r>
            <a:r>
              <a:rPr dirty="0" sz="1200" spc="-65" b="1">
                <a:latin typeface="나눔스퀘어 네오 Bold"/>
                <a:cs typeface="나눔스퀘어 네오 Bold"/>
              </a:rPr>
              <a:t> </a:t>
            </a:r>
            <a:r>
              <a:rPr dirty="0" sz="1200" spc="-55" b="1">
                <a:latin typeface="나눔스퀘어 네오 Bold"/>
                <a:cs typeface="나눔스퀘어 네오 Bold"/>
              </a:rPr>
              <a:t>설</a:t>
            </a:r>
            <a:r>
              <a:rPr dirty="0" sz="1200" spc="-25" b="1">
                <a:latin typeface="나눔스퀘어 네오 Bold"/>
                <a:cs typeface="나눔스퀘어 네오 Bold"/>
              </a:rPr>
              <a:t>치</a:t>
            </a:r>
            <a:r>
              <a:rPr dirty="0" sz="1200" spc="-65" b="1">
                <a:latin typeface="나눔스퀘어 네오 Bold"/>
                <a:cs typeface="나눔스퀘어 네오 Bold"/>
              </a:rPr>
              <a:t> </a:t>
            </a:r>
            <a:r>
              <a:rPr dirty="0" sz="1200" spc="-25" b="1">
                <a:latin typeface="나눔스퀘어 네오 Bold"/>
                <a:cs typeface="나눔스퀘어 네오 Bold"/>
              </a:rPr>
              <a:t>등</a:t>
            </a:r>
            <a:r>
              <a:rPr dirty="0" sz="1200" spc="-65" b="1">
                <a:latin typeface="나눔스퀘어 네오 Bold"/>
                <a:cs typeface="나눔스퀘어 네오 Bold"/>
              </a:rPr>
              <a:t> </a:t>
            </a:r>
            <a:r>
              <a:rPr dirty="0" sz="1200" spc="-55" b="1">
                <a:latin typeface="나눔스퀘어 네오 Bold"/>
                <a:cs typeface="나눔스퀘어 네오 Bold"/>
              </a:rPr>
              <a:t>하</a:t>
            </a:r>
            <a:r>
              <a:rPr dirty="0" sz="1200" spc="-25" b="1">
                <a:latin typeface="나눔스퀘어 네오 Bold"/>
                <a:cs typeface="나눔스퀘어 네오 Bold"/>
              </a:rPr>
              <a:t>중</a:t>
            </a:r>
            <a:r>
              <a:rPr dirty="0" sz="1200" spc="-65" b="1">
                <a:latin typeface="나눔스퀘어 네오 Bold"/>
                <a:cs typeface="나눔스퀘어 네오 Bold"/>
              </a:rPr>
              <a:t> </a:t>
            </a:r>
            <a:r>
              <a:rPr dirty="0" sz="1200" spc="-55" b="1">
                <a:latin typeface="나눔스퀘어 네오 Bold"/>
                <a:cs typeface="나눔스퀘어 네오 Bold"/>
              </a:rPr>
              <a:t>전달면을</a:t>
            </a:r>
            <a:r>
              <a:rPr dirty="0" sz="1200" spc="-50" b="1">
                <a:latin typeface="나눔스퀘어 네오 Bold"/>
                <a:cs typeface="나눔스퀘어 네오 Bold"/>
              </a:rPr>
              <a:t> 확대하</a:t>
            </a:r>
            <a:r>
              <a:rPr dirty="0" sz="1200" spc="-25" b="1">
                <a:latin typeface="나눔스퀘어 네오 Bold"/>
                <a:cs typeface="나눔스퀘어 네오 Bold"/>
              </a:rPr>
              <a:t>여</a:t>
            </a:r>
            <a:r>
              <a:rPr dirty="0" sz="1200" spc="-65" b="1">
                <a:latin typeface="나눔스퀘어 네오 Bold"/>
                <a:cs typeface="나눔스퀘어 네오 Bold"/>
              </a:rPr>
              <a:t> </a:t>
            </a:r>
            <a:r>
              <a:rPr dirty="0" sz="1200" spc="-55" b="1">
                <a:latin typeface="나눔스퀘어 네오 Bold"/>
                <a:cs typeface="나눔스퀘어 네오 Bold"/>
              </a:rPr>
              <a:t>안정</a:t>
            </a:r>
            <a:r>
              <a:rPr dirty="0" sz="1200" spc="-25" b="1">
                <a:latin typeface="나눔스퀘어 네오 Bold"/>
                <a:cs typeface="나눔스퀘어 네오 Bold"/>
              </a:rPr>
              <a:t>성</a:t>
            </a:r>
            <a:r>
              <a:rPr dirty="0" sz="1200" spc="-65" b="1">
                <a:latin typeface="나눔스퀘어 네오 Bold"/>
                <a:cs typeface="나눔스퀘어 네오 Bold"/>
              </a:rPr>
              <a:t> </a:t>
            </a:r>
            <a:r>
              <a:rPr dirty="0" sz="1200" spc="-55" b="1">
                <a:latin typeface="나눔스퀘어 네오 Bold"/>
                <a:cs typeface="나눔스퀘어 네오 Bold"/>
              </a:rPr>
              <a:t>확보</a:t>
            </a:r>
            <a:endParaRPr sz="1200">
              <a:latin typeface="나눔스퀘어 네오 Bold"/>
              <a:cs typeface="나눔스퀘어 네오 Bold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6502976" y="5880001"/>
            <a:ext cx="2945765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 spc="-15" b="1">
                <a:solidFill>
                  <a:srgbClr val="0092A1"/>
                </a:solidFill>
                <a:latin typeface="나눔스퀘어 네오 Bold"/>
                <a:cs typeface="나눔스퀘어 네오 Bold"/>
              </a:rPr>
              <a:t>•</a:t>
            </a:r>
            <a:r>
              <a:rPr dirty="0" sz="1200" spc="-65" b="1">
                <a:solidFill>
                  <a:srgbClr val="0092A1"/>
                </a:solidFill>
                <a:latin typeface="나눔스퀘어 네오 Bold"/>
                <a:cs typeface="나눔스퀘어 네오 Bold"/>
              </a:rPr>
              <a:t> </a:t>
            </a:r>
            <a:r>
              <a:rPr dirty="0" sz="1200" spc="-55" b="1">
                <a:latin typeface="나눔스퀘어 네오 Bold"/>
                <a:cs typeface="나눔스퀘어 네오 Bold"/>
              </a:rPr>
              <a:t>굴착</a:t>
            </a:r>
            <a:r>
              <a:rPr dirty="0" sz="1200" spc="-25" b="1">
                <a:latin typeface="나눔스퀘어 네오 Bold"/>
                <a:cs typeface="나눔스퀘어 네오 Bold"/>
              </a:rPr>
              <a:t>기</a:t>
            </a:r>
            <a:r>
              <a:rPr dirty="0" sz="1200" spc="-65" b="1">
                <a:latin typeface="나눔스퀘어 네오 Bold"/>
                <a:cs typeface="나눔스퀘어 네오 Bold"/>
              </a:rPr>
              <a:t> </a:t>
            </a:r>
            <a:r>
              <a:rPr dirty="0" sz="1200" spc="-55" b="1">
                <a:latin typeface="나눔스퀘어 네오 Bold"/>
                <a:cs typeface="나눔스퀘어 네오 Bold"/>
              </a:rPr>
              <a:t>운전원</a:t>
            </a:r>
            <a:r>
              <a:rPr dirty="0" sz="1200" spc="-25" b="1">
                <a:latin typeface="나눔스퀘어 네오 Bold"/>
                <a:cs typeface="나눔스퀘어 네오 Bold"/>
              </a:rPr>
              <a:t>과</a:t>
            </a:r>
            <a:r>
              <a:rPr dirty="0" sz="1200" spc="-65" b="1">
                <a:latin typeface="나눔스퀘어 네오 Bold"/>
                <a:cs typeface="나눔스퀘어 네오 Bold"/>
              </a:rPr>
              <a:t> </a:t>
            </a:r>
            <a:r>
              <a:rPr dirty="0" sz="1200" spc="-55" b="1">
                <a:latin typeface="나눔스퀘어 네오 Bold"/>
                <a:cs typeface="나눔스퀘어 네오 Bold"/>
              </a:rPr>
              <a:t>장비간</a:t>
            </a:r>
            <a:r>
              <a:rPr dirty="0" sz="1200" spc="-25" b="1">
                <a:latin typeface="나눔스퀘어 네오 Bold"/>
                <a:cs typeface="나눔스퀘어 네오 Bold"/>
              </a:rPr>
              <a:t>의</a:t>
            </a:r>
            <a:r>
              <a:rPr dirty="0" sz="1200" spc="-65" b="1">
                <a:latin typeface="나눔스퀘어 네오 Bold"/>
                <a:cs typeface="나눔스퀘어 네오 Bold"/>
              </a:rPr>
              <a:t> </a:t>
            </a:r>
            <a:r>
              <a:rPr dirty="0" sz="1200" spc="-55" b="1">
                <a:latin typeface="나눔스퀘어 네오 Bold"/>
                <a:cs typeface="나눔스퀘어 네오 Bold"/>
              </a:rPr>
              <a:t>상</a:t>
            </a:r>
            <a:r>
              <a:rPr dirty="0" sz="1200" spc="-25" b="1">
                <a:latin typeface="나눔스퀘어 네오 Bold"/>
                <a:cs typeface="나눔스퀘어 네오 Bold"/>
              </a:rPr>
              <a:t>호</a:t>
            </a:r>
            <a:r>
              <a:rPr dirty="0" sz="1200" spc="-65" b="1">
                <a:latin typeface="나눔스퀘어 네오 Bold"/>
                <a:cs typeface="나눔스퀘어 네오 Bold"/>
              </a:rPr>
              <a:t> </a:t>
            </a:r>
            <a:r>
              <a:rPr dirty="0" sz="1200" spc="-55" b="1">
                <a:latin typeface="나눔스퀘어 네오 Bold"/>
                <a:cs typeface="나눔스퀘어 네오 Bold"/>
              </a:rPr>
              <a:t>연</a:t>
            </a:r>
            <a:r>
              <a:rPr dirty="0" sz="1200" spc="-25" b="1">
                <a:latin typeface="나눔스퀘어 네오 Bold"/>
                <a:cs typeface="나눔스퀘어 네오 Bold"/>
              </a:rPr>
              <a:t>락</a:t>
            </a:r>
            <a:r>
              <a:rPr dirty="0" sz="1200" spc="-65" b="1">
                <a:latin typeface="나눔스퀘어 네오 Bold"/>
                <a:cs typeface="나눔스퀘어 네오 Bold"/>
              </a:rPr>
              <a:t> </a:t>
            </a:r>
            <a:r>
              <a:rPr dirty="0" sz="1200" spc="-55" b="1">
                <a:latin typeface="나눔스퀘어 네오 Bold"/>
                <a:cs typeface="나눔스퀘어 네오 Bold"/>
              </a:rPr>
              <a:t>체</a:t>
            </a:r>
            <a:r>
              <a:rPr dirty="0" sz="1200" spc="-25" b="1">
                <a:latin typeface="나눔스퀘어 네오 Bold"/>
                <a:cs typeface="나눔스퀘어 네오 Bold"/>
              </a:rPr>
              <a:t>계</a:t>
            </a:r>
            <a:r>
              <a:rPr dirty="0" sz="1200" spc="-65" b="1">
                <a:latin typeface="나눔스퀘어 네오 Bold"/>
                <a:cs typeface="나눔스퀘어 네오 Bold"/>
              </a:rPr>
              <a:t> </a:t>
            </a:r>
            <a:r>
              <a:rPr dirty="0" sz="1200" spc="-55" b="1">
                <a:latin typeface="나눔스퀘어 네오 Bold"/>
                <a:cs typeface="나눔스퀘어 네오 Bold"/>
              </a:rPr>
              <a:t>수립</a:t>
            </a:r>
            <a:endParaRPr sz="1200">
              <a:latin typeface="나눔스퀘어 네오 Bold"/>
              <a:cs typeface="나눔스퀘어 네오 Bold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6502976" y="6311750"/>
            <a:ext cx="3254375" cy="3943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16205" marR="5080" indent="-104139">
              <a:lnSpc>
                <a:spcPct val="118100"/>
              </a:lnSpc>
            </a:pPr>
            <a:r>
              <a:rPr dirty="0" sz="1200" spc="-15" b="1">
                <a:solidFill>
                  <a:srgbClr val="0092A1"/>
                </a:solidFill>
                <a:latin typeface="나눔스퀘어 네오 Bold"/>
                <a:cs typeface="나눔스퀘어 네오 Bold"/>
              </a:rPr>
              <a:t>•</a:t>
            </a:r>
            <a:r>
              <a:rPr dirty="0" sz="1200" spc="-65" b="1">
                <a:solidFill>
                  <a:srgbClr val="0092A1"/>
                </a:solidFill>
                <a:latin typeface="나눔스퀘어 네오 Bold"/>
                <a:cs typeface="나눔스퀘어 네오 Bold"/>
              </a:rPr>
              <a:t> </a:t>
            </a:r>
            <a:r>
              <a:rPr dirty="0" sz="1200" spc="-55" b="1">
                <a:latin typeface="나눔스퀘어 네오 Bold"/>
                <a:cs typeface="나눔스퀘어 네오 Bold"/>
              </a:rPr>
              <a:t>근로자</a:t>
            </a:r>
            <a:r>
              <a:rPr dirty="0" sz="1200" spc="-25" b="1">
                <a:latin typeface="나눔스퀘어 네오 Bold"/>
                <a:cs typeface="나눔스퀘어 네오 Bold"/>
              </a:rPr>
              <a:t>와</a:t>
            </a:r>
            <a:r>
              <a:rPr dirty="0" sz="1200" spc="-65" b="1">
                <a:latin typeface="나눔스퀘어 네오 Bold"/>
                <a:cs typeface="나눔스퀘어 네오 Bold"/>
              </a:rPr>
              <a:t> </a:t>
            </a:r>
            <a:r>
              <a:rPr dirty="0" sz="1200" spc="-55" b="1">
                <a:latin typeface="나눔스퀘어 네오 Bold"/>
                <a:cs typeface="나눔스퀘어 네오 Bold"/>
              </a:rPr>
              <a:t>장</a:t>
            </a:r>
            <a:r>
              <a:rPr dirty="0" sz="1200" spc="-25" b="1">
                <a:latin typeface="나눔스퀘어 네오 Bold"/>
                <a:cs typeface="나눔스퀘어 네오 Bold"/>
              </a:rPr>
              <a:t>비</a:t>
            </a:r>
            <a:r>
              <a:rPr dirty="0" sz="1200" spc="-65" b="1">
                <a:latin typeface="나눔스퀘어 네오 Bold"/>
                <a:cs typeface="나눔스퀘어 네오 Bold"/>
              </a:rPr>
              <a:t> </a:t>
            </a:r>
            <a:r>
              <a:rPr dirty="0" sz="1200" spc="-55" b="1">
                <a:latin typeface="나눔스퀘어 네오 Bold"/>
                <a:cs typeface="나눔스퀘어 네오 Bold"/>
              </a:rPr>
              <a:t>동</a:t>
            </a:r>
            <a:r>
              <a:rPr dirty="0" sz="1200" spc="-25" b="1">
                <a:latin typeface="나눔스퀘어 네오 Bold"/>
                <a:cs typeface="나눔스퀘어 네오 Bold"/>
              </a:rPr>
              <a:t>시</a:t>
            </a:r>
            <a:r>
              <a:rPr dirty="0" sz="1200" spc="-65" b="1">
                <a:latin typeface="나눔스퀘어 네오 Bold"/>
                <a:cs typeface="나눔스퀘어 네오 Bold"/>
              </a:rPr>
              <a:t> </a:t>
            </a:r>
            <a:r>
              <a:rPr dirty="0" sz="1200" spc="-55" b="1">
                <a:latin typeface="나눔스퀘어 네오 Bold"/>
                <a:cs typeface="나눔스퀘어 네오 Bold"/>
              </a:rPr>
              <a:t>작</a:t>
            </a:r>
            <a:r>
              <a:rPr dirty="0" sz="1200" spc="-25" b="1">
                <a:latin typeface="나눔스퀘어 네오 Bold"/>
                <a:cs typeface="나눔스퀘어 네오 Bold"/>
              </a:rPr>
              <a:t>업</a:t>
            </a:r>
            <a:r>
              <a:rPr dirty="0" sz="1200" spc="-65" b="1">
                <a:latin typeface="나눔스퀘어 네오 Bold"/>
                <a:cs typeface="나눔스퀘어 네오 Bold"/>
              </a:rPr>
              <a:t> </a:t>
            </a:r>
            <a:r>
              <a:rPr dirty="0" sz="1200" spc="-25" b="1">
                <a:latin typeface="나눔스퀘어 네오 Bold"/>
                <a:cs typeface="나눔스퀘어 네오 Bold"/>
              </a:rPr>
              <a:t>시</a:t>
            </a:r>
            <a:r>
              <a:rPr dirty="0" sz="1200" spc="-65" b="1">
                <a:latin typeface="나눔스퀘어 네오 Bold"/>
                <a:cs typeface="나눔스퀘어 네오 Bold"/>
              </a:rPr>
              <a:t> </a:t>
            </a:r>
            <a:r>
              <a:rPr dirty="0" sz="1200" spc="-55" b="1">
                <a:latin typeface="나눔스퀘어 네오 Bold"/>
                <a:cs typeface="나눔스퀘어 네오 Bold"/>
              </a:rPr>
              <a:t>근로자</a:t>
            </a:r>
            <a:r>
              <a:rPr dirty="0" sz="1200" spc="-25" b="1">
                <a:latin typeface="나눔스퀘어 네오 Bold"/>
                <a:cs typeface="나눔스퀘어 네오 Bold"/>
              </a:rPr>
              <a:t>의</a:t>
            </a:r>
            <a:r>
              <a:rPr dirty="0" sz="1200" spc="-65" b="1">
                <a:latin typeface="나눔스퀘어 네오 Bold"/>
                <a:cs typeface="나눔스퀘어 네오 Bold"/>
              </a:rPr>
              <a:t> </a:t>
            </a:r>
            <a:r>
              <a:rPr dirty="0" sz="1200" spc="-55" b="1">
                <a:latin typeface="나눔스퀘어 네오 Bold"/>
                <a:cs typeface="나눔스퀘어 네오 Bold"/>
              </a:rPr>
              <a:t>식별</a:t>
            </a:r>
            <a:r>
              <a:rPr dirty="0" sz="1200" spc="-25" b="1">
                <a:latin typeface="나눔스퀘어 네오 Bold"/>
                <a:cs typeface="나눔스퀘어 네오 Bold"/>
              </a:rPr>
              <a:t>이</a:t>
            </a:r>
            <a:r>
              <a:rPr dirty="0" sz="1200" spc="-65" b="1">
                <a:latin typeface="나눔스퀘어 네오 Bold"/>
                <a:cs typeface="나눔스퀘어 네오 Bold"/>
              </a:rPr>
              <a:t> </a:t>
            </a:r>
            <a:r>
              <a:rPr dirty="0" sz="1200" spc="-55" b="1">
                <a:latin typeface="나눔스퀘어 네오 Bold"/>
                <a:cs typeface="나눔스퀘어 네오 Bold"/>
              </a:rPr>
              <a:t>용이한</a:t>
            </a:r>
            <a:r>
              <a:rPr dirty="0" sz="1200" spc="-50" b="1">
                <a:latin typeface="나눔스퀘어 네오 Bold"/>
                <a:cs typeface="나눔스퀘어 네오 Bold"/>
              </a:rPr>
              <a:t> 장소에</a:t>
            </a:r>
            <a:r>
              <a:rPr dirty="0" sz="1200" spc="-25" b="1">
                <a:latin typeface="나눔스퀘어 네오 Bold"/>
                <a:cs typeface="나눔스퀘어 네오 Bold"/>
              </a:rPr>
              <a:t>서</a:t>
            </a:r>
            <a:r>
              <a:rPr dirty="0" sz="1200" spc="-65" b="1">
                <a:latin typeface="나눔스퀘어 네오 Bold"/>
                <a:cs typeface="나눔스퀘어 네오 Bold"/>
              </a:rPr>
              <a:t> </a:t>
            </a:r>
            <a:r>
              <a:rPr dirty="0" sz="1200" spc="-55" b="1">
                <a:latin typeface="나눔스퀘어 네오 Bold"/>
                <a:cs typeface="나눔스퀘어 네오 Bold"/>
              </a:rPr>
              <a:t>작업</a:t>
            </a:r>
            <a:endParaRPr sz="1200">
              <a:latin typeface="나눔스퀘어 네오 Bold"/>
              <a:cs typeface="나눔스퀘어 네오 Bold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2725200" y="3405176"/>
            <a:ext cx="3282315" cy="0"/>
          </a:xfrm>
          <a:custGeom>
            <a:avLst/>
            <a:gdLst/>
            <a:ahLst/>
            <a:cxnLst/>
            <a:rect l="l" t="t" r="r" b="b"/>
            <a:pathLst>
              <a:path w="3282315" h="0">
                <a:moveTo>
                  <a:pt x="0" y="0"/>
                </a:moveTo>
                <a:lnTo>
                  <a:pt x="3282302" y="0"/>
                </a:lnTo>
              </a:path>
            </a:pathLst>
          </a:custGeom>
          <a:ln w="6350">
            <a:solidFill>
              <a:srgbClr val="F6AF5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2725200" y="5773981"/>
            <a:ext cx="3282315" cy="0"/>
          </a:xfrm>
          <a:custGeom>
            <a:avLst/>
            <a:gdLst/>
            <a:ahLst/>
            <a:cxnLst/>
            <a:rect l="l" t="t" r="r" b="b"/>
            <a:pathLst>
              <a:path w="3282315" h="0">
                <a:moveTo>
                  <a:pt x="0" y="0"/>
                </a:moveTo>
                <a:lnTo>
                  <a:pt x="3282302" y="0"/>
                </a:lnTo>
              </a:path>
            </a:pathLst>
          </a:custGeom>
          <a:ln w="6350">
            <a:solidFill>
              <a:srgbClr val="F6AF5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6524456" y="3405176"/>
            <a:ext cx="3282315" cy="0"/>
          </a:xfrm>
          <a:custGeom>
            <a:avLst/>
            <a:gdLst/>
            <a:ahLst/>
            <a:cxnLst/>
            <a:rect l="l" t="t" r="r" b="b"/>
            <a:pathLst>
              <a:path w="3282315" h="0">
                <a:moveTo>
                  <a:pt x="0" y="0"/>
                </a:moveTo>
                <a:lnTo>
                  <a:pt x="3282302" y="0"/>
                </a:lnTo>
              </a:path>
            </a:pathLst>
          </a:custGeom>
          <a:ln w="6350">
            <a:solidFill>
              <a:srgbClr val="77AFB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6524456" y="5773981"/>
            <a:ext cx="3282315" cy="0"/>
          </a:xfrm>
          <a:custGeom>
            <a:avLst/>
            <a:gdLst/>
            <a:ahLst/>
            <a:cxnLst/>
            <a:rect l="l" t="t" r="r" b="b"/>
            <a:pathLst>
              <a:path w="3282315" h="0">
                <a:moveTo>
                  <a:pt x="0" y="0"/>
                </a:moveTo>
                <a:lnTo>
                  <a:pt x="3282302" y="0"/>
                </a:lnTo>
              </a:path>
            </a:pathLst>
          </a:custGeom>
          <a:ln w="6350">
            <a:solidFill>
              <a:srgbClr val="77AFB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 txBox="1"/>
          <p:nvPr/>
        </p:nvSpPr>
        <p:spPr>
          <a:xfrm>
            <a:off x="1018274" y="351181"/>
            <a:ext cx="267970" cy="3854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800" spc="20">
                <a:solidFill>
                  <a:srgbClr val="0092A1"/>
                </a:solidFill>
                <a:latin typeface="G마켓 산스 Bold"/>
                <a:cs typeface="G마켓 산스 Bold"/>
              </a:rPr>
              <a:t>3</a:t>
            </a:r>
            <a:endParaRPr sz="2800">
              <a:latin typeface="G마켓 산스 Bold"/>
              <a:cs typeface="G마켓 산스 Bold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036073" y="469094"/>
            <a:ext cx="180975" cy="165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100">
                <a:solidFill>
                  <a:srgbClr val="0092A1"/>
                </a:solidFill>
                <a:latin typeface="G마켓 산스 Medium"/>
                <a:cs typeface="G마켓 산스 Medium"/>
              </a:rPr>
              <a:t>13</a:t>
            </a:r>
            <a:endParaRPr sz="1100">
              <a:latin typeface="G마켓 산스 Medium"/>
              <a:cs typeface="G마켓 산스 Medium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07299" y="2170061"/>
            <a:ext cx="439420" cy="139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 spc="-45" b="1">
                <a:latin typeface="나눔스퀘어 네오 Bold"/>
                <a:cs typeface="나눔스퀘어 네오 Bold"/>
              </a:rPr>
              <a:t>식재작업</a:t>
            </a:r>
            <a:endParaRPr sz="900">
              <a:latin typeface="나눔스퀘어 네오 Bold"/>
              <a:cs typeface="나눔스퀘어 네오 Bold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20001" y="2370251"/>
            <a:ext cx="1706397" cy="120943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606399" y="2082811"/>
            <a:ext cx="3592829" cy="4757420"/>
          </a:xfrm>
          <a:custGeom>
            <a:avLst/>
            <a:gdLst/>
            <a:ahLst/>
            <a:cxnLst/>
            <a:rect l="l" t="t" r="r" b="b"/>
            <a:pathLst>
              <a:path w="3592829" h="4757420">
                <a:moveTo>
                  <a:pt x="3592804" y="0"/>
                </a:moveTo>
                <a:lnTo>
                  <a:pt x="0" y="0"/>
                </a:lnTo>
                <a:lnTo>
                  <a:pt x="26" y="4685461"/>
                </a:lnTo>
                <a:lnTo>
                  <a:pt x="12245" y="4725375"/>
                </a:lnTo>
                <a:lnTo>
                  <a:pt x="43805" y="4751463"/>
                </a:lnTo>
                <a:lnTo>
                  <a:pt x="71740" y="4757190"/>
                </a:lnTo>
                <a:lnTo>
                  <a:pt x="3520800" y="4757190"/>
                </a:lnTo>
                <a:lnTo>
                  <a:pt x="3560977" y="4744947"/>
                </a:lnTo>
                <a:lnTo>
                  <a:pt x="3587071" y="4713392"/>
                </a:lnTo>
                <a:lnTo>
                  <a:pt x="3592804" y="0"/>
                </a:lnTo>
                <a:close/>
              </a:path>
            </a:pathLst>
          </a:custGeom>
          <a:solidFill>
            <a:srgbClr val="FEF5E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6385995" y="2082811"/>
            <a:ext cx="3592829" cy="4757420"/>
          </a:xfrm>
          <a:custGeom>
            <a:avLst/>
            <a:gdLst/>
            <a:ahLst/>
            <a:cxnLst/>
            <a:rect l="l" t="t" r="r" b="b"/>
            <a:pathLst>
              <a:path w="3592829" h="4757420">
                <a:moveTo>
                  <a:pt x="3592360" y="0"/>
                </a:moveTo>
                <a:lnTo>
                  <a:pt x="0" y="0"/>
                </a:lnTo>
                <a:lnTo>
                  <a:pt x="26" y="4685461"/>
                </a:lnTo>
                <a:lnTo>
                  <a:pt x="12245" y="4725375"/>
                </a:lnTo>
                <a:lnTo>
                  <a:pt x="43805" y="4751463"/>
                </a:lnTo>
                <a:lnTo>
                  <a:pt x="71740" y="4757190"/>
                </a:lnTo>
                <a:lnTo>
                  <a:pt x="3520355" y="4757190"/>
                </a:lnTo>
                <a:lnTo>
                  <a:pt x="3560532" y="4744947"/>
                </a:lnTo>
                <a:lnTo>
                  <a:pt x="3586627" y="4713392"/>
                </a:lnTo>
                <a:lnTo>
                  <a:pt x="3592360" y="0"/>
                </a:lnTo>
                <a:close/>
              </a:path>
            </a:pathLst>
          </a:custGeom>
          <a:solidFill>
            <a:srgbClr val="EFF5F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2606395" y="1710004"/>
            <a:ext cx="3592829" cy="329565"/>
          </a:xfrm>
          <a:custGeom>
            <a:avLst/>
            <a:gdLst/>
            <a:ahLst/>
            <a:cxnLst/>
            <a:rect l="l" t="t" r="r" b="b"/>
            <a:pathLst>
              <a:path w="3592829" h="329564">
                <a:moveTo>
                  <a:pt x="0" y="328942"/>
                </a:moveTo>
                <a:lnTo>
                  <a:pt x="3592804" y="328942"/>
                </a:lnTo>
                <a:lnTo>
                  <a:pt x="3592804" y="0"/>
                </a:lnTo>
                <a:lnTo>
                  <a:pt x="0" y="0"/>
                </a:lnTo>
                <a:lnTo>
                  <a:pt x="0" y="328942"/>
                </a:lnTo>
                <a:close/>
              </a:path>
            </a:pathLst>
          </a:custGeom>
          <a:solidFill>
            <a:srgbClr val="F18B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6379197" y="1710004"/>
            <a:ext cx="3592829" cy="329565"/>
          </a:xfrm>
          <a:custGeom>
            <a:avLst/>
            <a:gdLst/>
            <a:ahLst/>
            <a:cxnLst/>
            <a:rect l="l" t="t" r="r" b="b"/>
            <a:pathLst>
              <a:path w="3592829" h="329564">
                <a:moveTo>
                  <a:pt x="0" y="328942"/>
                </a:moveTo>
                <a:lnTo>
                  <a:pt x="3592360" y="328942"/>
                </a:lnTo>
                <a:lnTo>
                  <a:pt x="3592360" y="0"/>
                </a:lnTo>
                <a:lnTo>
                  <a:pt x="0" y="0"/>
                </a:lnTo>
                <a:lnTo>
                  <a:pt x="0" y="328942"/>
                </a:lnTo>
                <a:close/>
              </a:path>
            </a:pathLst>
          </a:custGeom>
          <a:solidFill>
            <a:srgbClr val="0092A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713652" y="1710006"/>
            <a:ext cx="1713230" cy="323215"/>
          </a:xfrm>
          <a:custGeom>
            <a:avLst/>
            <a:gdLst/>
            <a:ahLst/>
            <a:cxnLst/>
            <a:rect l="l" t="t" r="r" b="b"/>
            <a:pathLst>
              <a:path w="1713230" h="323214">
                <a:moveTo>
                  <a:pt x="1712747" y="322592"/>
                </a:moveTo>
                <a:lnTo>
                  <a:pt x="71996" y="322592"/>
                </a:lnTo>
                <a:lnTo>
                  <a:pt x="57516" y="321136"/>
                </a:lnTo>
                <a:lnTo>
                  <a:pt x="21170" y="301589"/>
                </a:lnTo>
                <a:lnTo>
                  <a:pt x="1506" y="265317"/>
                </a:lnTo>
                <a:lnTo>
                  <a:pt x="0" y="250851"/>
                </a:lnTo>
                <a:lnTo>
                  <a:pt x="0" y="0"/>
                </a:lnTo>
              </a:path>
            </a:pathLst>
          </a:custGeom>
          <a:ln w="12700">
            <a:solidFill>
              <a:srgbClr val="0092A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5863865" y="1786677"/>
            <a:ext cx="224154" cy="176530"/>
          </a:xfrm>
          <a:custGeom>
            <a:avLst/>
            <a:gdLst/>
            <a:ahLst/>
            <a:cxnLst/>
            <a:rect l="l" t="t" r="r" b="b"/>
            <a:pathLst>
              <a:path w="224154" h="176530">
                <a:moveTo>
                  <a:pt x="125050" y="7868"/>
                </a:moveTo>
                <a:lnTo>
                  <a:pt x="115683" y="0"/>
                </a:lnTo>
                <a:lnTo>
                  <a:pt x="105342" y="1177"/>
                </a:lnTo>
                <a:lnTo>
                  <a:pt x="3181" y="155759"/>
                </a:lnTo>
                <a:lnTo>
                  <a:pt x="0" y="167497"/>
                </a:lnTo>
                <a:lnTo>
                  <a:pt x="6485" y="174895"/>
                </a:lnTo>
                <a:lnTo>
                  <a:pt x="209340" y="176244"/>
                </a:lnTo>
                <a:lnTo>
                  <a:pt x="220921" y="172551"/>
                </a:lnTo>
                <a:lnTo>
                  <a:pt x="223615" y="163086"/>
                </a:lnTo>
                <a:lnTo>
                  <a:pt x="125050" y="7868"/>
                </a:lnTo>
                <a:close/>
              </a:path>
            </a:pathLst>
          </a:custGeom>
          <a:ln w="12903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5965614" y="1848300"/>
            <a:ext cx="20320" cy="84455"/>
          </a:xfrm>
          <a:custGeom>
            <a:avLst/>
            <a:gdLst/>
            <a:ahLst/>
            <a:cxnLst/>
            <a:rect l="l" t="t" r="r" b="b"/>
            <a:pathLst>
              <a:path w="20320" h="84455">
                <a:moveTo>
                  <a:pt x="19519" y="0"/>
                </a:moveTo>
                <a:lnTo>
                  <a:pt x="634" y="0"/>
                </a:lnTo>
                <a:lnTo>
                  <a:pt x="2362" y="56896"/>
                </a:lnTo>
                <a:lnTo>
                  <a:pt x="17805" y="56896"/>
                </a:lnTo>
                <a:lnTo>
                  <a:pt x="19519" y="0"/>
                </a:lnTo>
                <a:close/>
              </a:path>
              <a:path w="20320" h="84455">
                <a:moveTo>
                  <a:pt x="12865" y="65786"/>
                </a:moveTo>
                <a:lnTo>
                  <a:pt x="7289" y="65786"/>
                </a:lnTo>
                <a:lnTo>
                  <a:pt x="4914" y="66675"/>
                </a:lnTo>
                <a:lnTo>
                  <a:pt x="977" y="70256"/>
                </a:lnTo>
                <a:lnTo>
                  <a:pt x="0" y="72415"/>
                </a:lnTo>
                <a:lnTo>
                  <a:pt x="0" y="77495"/>
                </a:lnTo>
                <a:lnTo>
                  <a:pt x="977" y="79654"/>
                </a:lnTo>
                <a:lnTo>
                  <a:pt x="4914" y="83235"/>
                </a:lnTo>
                <a:lnTo>
                  <a:pt x="7289" y="84137"/>
                </a:lnTo>
                <a:lnTo>
                  <a:pt x="12865" y="84137"/>
                </a:lnTo>
                <a:lnTo>
                  <a:pt x="15239" y="83235"/>
                </a:lnTo>
                <a:lnTo>
                  <a:pt x="19176" y="79654"/>
                </a:lnTo>
                <a:lnTo>
                  <a:pt x="20167" y="77495"/>
                </a:lnTo>
                <a:lnTo>
                  <a:pt x="20167" y="72415"/>
                </a:lnTo>
                <a:lnTo>
                  <a:pt x="19176" y="70256"/>
                </a:lnTo>
                <a:lnTo>
                  <a:pt x="15239" y="66675"/>
                </a:lnTo>
                <a:lnTo>
                  <a:pt x="12865" y="6578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9747511" y="1773222"/>
            <a:ext cx="9525" cy="42545"/>
          </a:xfrm>
          <a:custGeom>
            <a:avLst/>
            <a:gdLst/>
            <a:ahLst/>
            <a:cxnLst/>
            <a:rect l="l" t="t" r="r" b="b"/>
            <a:pathLst>
              <a:path w="9525" h="42544">
                <a:moveTo>
                  <a:pt x="7213" y="0"/>
                </a:moveTo>
                <a:lnTo>
                  <a:pt x="2082" y="0"/>
                </a:lnTo>
                <a:lnTo>
                  <a:pt x="0" y="2082"/>
                </a:lnTo>
                <a:lnTo>
                  <a:pt x="0" y="40271"/>
                </a:lnTo>
                <a:lnTo>
                  <a:pt x="2082" y="42354"/>
                </a:lnTo>
                <a:lnTo>
                  <a:pt x="7213" y="42354"/>
                </a:lnTo>
                <a:lnTo>
                  <a:pt x="9296" y="40271"/>
                </a:lnTo>
                <a:lnTo>
                  <a:pt x="9296" y="2082"/>
                </a:lnTo>
                <a:lnTo>
                  <a:pt x="721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9747511" y="1773222"/>
            <a:ext cx="9525" cy="42545"/>
          </a:xfrm>
          <a:custGeom>
            <a:avLst/>
            <a:gdLst/>
            <a:ahLst/>
            <a:cxnLst/>
            <a:rect l="l" t="t" r="r" b="b"/>
            <a:pathLst>
              <a:path w="9525" h="42544">
                <a:moveTo>
                  <a:pt x="4648" y="42354"/>
                </a:moveTo>
                <a:lnTo>
                  <a:pt x="7213" y="42354"/>
                </a:lnTo>
                <a:lnTo>
                  <a:pt x="9296" y="40271"/>
                </a:lnTo>
                <a:lnTo>
                  <a:pt x="9296" y="37706"/>
                </a:lnTo>
                <a:lnTo>
                  <a:pt x="9296" y="4648"/>
                </a:lnTo>
                <a:lnTo>
                  <a:pt x="9296" y="2082"/>
                </a:lnTo>
                <a:lnTo>
                  <a:pt x="7213" y="0"/>
                </a:lnTo>
                <a:lnTo>
                  <a:pt x="4648" y="0"/>
                </a:lnTo>
                <a:lnTo>
                  <a:pt x="2082" y="0"/>
                </a:lnTo>
                <a:lnTo>
                  <a:pt x="0" y="2082"/>
                </a:lnTo>
                <a:lnTo>
                  <a:pt x="0" y="4648"/>
                </a:lnTo>
                <a:lnTo>
                  <a:pt x="0" y="37706"/>
                </a:lnTo>
                <a:lnTo>
                  <a:pt x="0" y="40271"/>
                </a:lnTo>
                <a:lnTo>
                  <a:pt x="2082" y="42354"/>
                </a:lnTo>
                <a:lnTo>
                  <a:pt x="4648" y="42354"/>
                </a:lnTo>
                <a:close/>
              </a:path>
            </a:pathLst>
          </a:custGeom>
          <a:ln w="381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9830062" y="1896488"/>
            <a:ext cx="42545" cy="9525"/>
          </a:xfrm>
          <a:custGeom>
            <a:avLst/>
            <a:gdLst/>
            <a:ahLst/>
            <a:cxnLst/>
            <a:rect l="l" t="t" r="r" b="b"/>
            <a:pathLst>
              <a:path w="42545" h="9525">
                <a:moveTo>
                  <a:pt x="40271" y="0"/>
                </a:moveTo>
                <a:lnTo>
                  <a:pt x="2082" y="0"/>
                </a:lnTo>
                <a:lnTo>
                  <a:pt x="0" y="2082"/>
                </a:lnTo>
                <a:lnTo>
                  <a:pt x="0" y="7213"/>
                </a:lnTo>
                <a:lnTo>
                  <a:pt x="2082" y="9283"/>
                </a:lnTo>
                <a:lnTo>
                  <a:pt x="40271" y="9283"/>
                </a:lnTo>
                <a:lnTo>
                  <a:pt x="42354" y="7213"/>
                </a:lnTo>
                <a:lnTo>
                  <a:pt x="42354" y="2082"/>
                </a:lnTo>
                <a:lnTo>
                  <a:pt x="4027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9830062" y="1896488"/>
            <a:ext cx="42545" cy="9525"/>
          </a:xfrm>
          <a:custGeom>
            <a:avLst/>
            <a:gdLst/>
            <a:ahLst/>
            <a:cxnLst/>
            <a:rect l="l" t="t" r="r" b="b"/>
            <a:pathLst>
              <a:path w="42545" h="9525">
                <a:moveTo>
                  <a:pt x="37706" y="0"/>
                </a:moveTo>
                <a:lnTo>
                  <a:pt x="4648" y="0"/>
                </a:lnTo>
                <a:lnTo>
                  <a:pt x="2082" y="0"/>
                </a:lnTo>
                <a:lnTo>
                  <a:pt x="0" y="2082"/>
                </a:lnTo>
                <a:lnTo>
                  <a:pt x="0" y="4648"/>
                </a:lnTo>
                <a:lnTo>
                  <a:pt x="0" y="7213"/>
                </a:lnTo>
                <a:lnTo>
                  <a:pt x="2082" y="9283"/>
                </a:lnTo>
                <a:lnTo>
                  <a:pt x="4648" y="9283"/>
                </a:lnTo>
                <a:lnTo>
                  <a:pt x="37706" y="9283"/>
                </a:lnTo>
                <a:lnTo>
                  <a:pt x="40271" y="9283"/>
                </a:lnTo>
                <a:lnTo>
                  <a:pt x="42354" y="7213"/>
                </a:lnTo>
                <a:lnTo>
                  <a:pt x="42354" y="4648"/>
                </a:lnTo>
                <a:lnTo>
                  <a:pt x="42354" y="2082"/>
                </a:lnTo>
                <a:lnTo>
                  <a:pt x="40271" y="0"/>
                </a:lnTo>
                <a:lnTo>
                  <a:pt x="37706" y="0"/>
                </a:lnTo>
                <a:close/>
              </a:path>
            </a:pathLst>
          </a:custGeom>
          <a:ln w="381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9813272" y="1803806"/>
            <a:ext cx="33655" cy="33655"/>
          </a:xfrm>
          <a:custGeom>
            <a:avLst/>
            <a:gdLst/>
            <a:ahLst/>
            <a:cxnLst/>
            <a:rect l="l" t="t" r="r" b="b"/>
            <a:pathLst>
              <a:path w="33654" h="33655">
                <a:moveTo>
                  <a:pt x="29946" y="0"/>
                </a:moveTo>
                <a:lnTo>
                  <a:pt x="27012" y="0"/>
                </a:lnTo>
                <a:lnTo>
                  <a:pt x="0" y="27012"/>
                </a:lnTo>
                <a:lnTo>
                  <a:pt x="0" y="29946"/>
                </a:lnTo>
                <a:lnTo>
                  <a:pt x="3632" y="33578"/>
                </a:lnTo>
                <a:lnTo>
                  <a:pt x="6565" y="33578"/>
                </a:lnTo>
                <a:lnTo>
                  <a:pt x="33578" y="6565"/>
                </a:lnTo>
                <a:lnTo>
                  <a:pt x="33578" y="3632"/>
                </a:lnTo>
                <a:lnTo>
                  <a:pt x="2994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9813272" y="1803806"/>
            <a:ext cx="33655" cy="33655"/>
          </a:xfrm>
          <a:custGeom>
            <a:avLst/>
            <a:gdLst/>
            <a:ahLst/>
            <a:cxnLst/>
            <a:rect l="l" t="t" r="r" b="b"/>
            <a:pathLst>
              <a:path w="33654" h="33655">
                <a:moveTo>
                  <a:pt x="1816" y="31762"/>
                </a:moveTo>
                <a:lnTo>
                  <a:pt x="3632" y="33578"/>
                </a:lnTo>
                <a:lnTo>
                  <a:pt x="6565" y="33578"/>
                </a:lnTo>
                <a:lnTo>
                  <a:pt x="8382" y="31762"/>
                </a:lnTo>
                <a:lnTo>
                  <a:pt x="31762" y="8381"/>
                </a:lnTo>
                <a:lnTo>
                  <a:pt x="33578" y="6565"/>
                </a:lnTo>
                <a:lnTo>
                  <a:pt x="33578" y="3632"/>
                </a:lnTo>
                <a:lnTo>
                  <a:pt x="31762" y="1816"/>
                </a:lnTo>
                <a:lnTo>
                  <a:pt x="29946" y="0"/>
                </a:lnTo>
                <a:lnTo>
                  <a:pt x="27012" y="0"/>
                </a:lnTo>
                <a:lnTo>
                  <a:pt x="25196" y="1816"/>
                </a:lnTo>
                <a:lnTo>
                  <a:pt x="1816" y="25196"/>
                </a:lnTo>
                <a:lnTo>
                  <a:pt x="0" y="27012"/>
                </a:lnTo>
                <a:lnTo>
                  <a:pt x="0" y="29946"/>
                </a:lnTo>
                <a:lnTo>
                  <a:pt x="1816" y="31762"/>
                </a:lnTo>
                <a:close/>
              </a:path>
            </a:pathLst>
          </a:custGeom>
          <a:ln w="381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9631905" y="1896488"/>
            <a:ext cx="42545" cy="9525"/>
          </a:xfrm>
          <a:custGeom>
            <a:avLst/>
            <a:gdLst/>
            <a:ahLst/>
            <a:cxnLst/>
            <a:rect l="l" t="t" r="r" b="b"/>
            <a:pathLst>
              <a:path w="42545" h="9525">
                <a:moveTo>
                  <a:pt x="40271" y="0"/>
                </a:moveTo>
                <a:lnTo>
                  <a:pt x="2082" y="0"/>
                </a:lnTo>
                <a:lnTo>
                  <a:pt x="0" y="2082"/>
                </a:lnTo>
                <a:lnTo>
                  <a:pt x="0" y="7213"/>
                </a:lnTo>
                <a:lnTo>
                  <a:pt x="2082" y="9283"/>
                </a:lnTo>
                <a:lnTo>
                  <a:pt x="40271" y="9283"/>
                </a:lnTo>
                <a:lnTo>
                  <a:pt x="42354" y="7213"/>
                </a:lnTo>
                <a:lnTo>
                  <a:pt x="42354" y="2082"/>
                </a:lnTo>
                <a:lnTo>
                  <a:pt x="4027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9631905" y="1896488"/>
            <a:ext cx="42545" cy="9525"/>
          </a:xfrm>
          <a:custGeom>
            <a:avLst/>
            <a:gdLst/>
            <a:ahLst/>
            <a:cxnLst/>
            <a:rect l="l" t="t" r="r" b="b"/>
            <a:pathLst>
              <a:path w="42545" h="9525">
                <a:moveTo>
                  <a:pt x="37706" y="0"/>
                </a:moveTo>
                <a:lnTo>
                  <a:pt x="4648" y="0"/>
                </a:lnTo>
                <a:lnTo>
                  <a:pt x="2082" y="0"/>
                </a:lnTo>
                <a:lnTo>
                  <a:pt x="0" y="2082"/>
                </a:lnTo>
                <a:lnTo>
                  <a:pt x="0" y="4648"/>
                </a:lnTo>
                <a:lnTo>
                  <a:pt x="0" y="7213"/>
                </a:lnTo>
                <a:lnTo>
                  <a:pt x="2082" y="9283"/>
                </a:lnTo>
                <a:lnTo>
                  <a:pt x="4648" y="9283"/>
                </a:lnTo>
                <a:lnTo>
                  <a:pt x="37706" y="9283"/>
                </a:lnTo>
                <a:lnTo>
                  <a:pt x="40271" y="9283"/>
                </a:lnTo>
                <a:lnTo>
                  <a:pt x="42354" y="7213"/>
                </a:lnTo>
                <a:lnTo>
                  <a:pt x="42354" y="4648"/>
                </a:lnTo>
                <a:lnTo>
                  <a:pt x="42354" y="2082"/>
                </a:lnTo>
                <a:lnTo>
                  <a:pt x="40271" y="0"/>
                </a:lnTo>
                <a:lnTo>
                  <a:pt x="37706" y="0"/>
                </a:lnTo>
                <a:close/>
              </a:path>
            </a:pathLst>
          </a:custGeom>
          <a:ln w="381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9657466" y="1803806"/>
            <a:ext cx="33655" cy="33655"/>
          </a:xfrm>
          <a:custGeom>
            <a:avLst/>
            <a:gdLst/>
            <a:ahLst/>
            <a:cxnLst/>
            <a:rect l="l" t="t" r="r" b="b"/>
            <a:pathLst>
              <a:path w="33654" h="33655">
                <a:moveTo>
                  <a:pt x="6578" y="0"/>
                </a:moveTo>
                <a:lnTo>
                  <a:pt x="3632" y="0"/>
                </a:lnTo>
                <a:lnTo>
                  <a:pt x="0" y="3632"/>
                </a:lnTo>
                <a:lnTo>
                  <a:pt x="0" y="6565"/>
                </a:lnTo>
                <a:lnTo>
                  <a:pt x="27012" y="33578"/>
                </a:lnTo>
                <a:lnTo>
                  <a:pt x="29946" y="33578"/>
                </a:lnTo>
                <a:lnTo>
                  <a:pt x="33578" y="29946"/>
                </a:lnTo>
                <a:lnTo>
                  <a:pt x="33578" y="27012"/>
                </a:lnTo>
                <a:lnTo>
                  <a:pt x="657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9657466" y="1803806"/>
            <a:ext cx="33655" cy="33655"/>
          </a:xfrm>
          <a:custGeom>
            <a:avLst/>
            <a:gdLst/>
            <a:ahLst/>
            <a:cxnLst/>
            <a:rect l="l" t="t" r="r" b="b"/>
            <a:pathLst>
              <a:path w="33654" h="33655">
                <a:moveTo>
                  <a:pt x="25196" y="31762"/>
                </a:moveTo>
                <a:lnTo>
                  <a:pt x="27012" y="33578"/>
                </a:lnTo>
                <a:lnTo>
                  <a:pt x="29946" y="33578"/>
                </a:lnTo>
                <a:lnTo>
                  <a:pt x="31762" y="31762"/>
                </a:lnTo>
                <a:lnTo>
                  <a:pt x="33578" y="29946"/>
                </a:lnTo>
                <a:lnTo>
                  <a:pt x="33578" y="27012"/>
                </a:lnTo>
                <a:lnTo>
                  <a:pt x="31762" y="25196"/>
                </a:lnTo>
                <a:lnTo>
                  <a:pt x="8382" y="1816"/>
                </a:lnTo>
                <a:lnTo>
                  <a:pt x="6578" y="0"/>
                </a:lnTo>
                <a:lnTo>
                  <a:pt x="3632" y="0"/>
                </a:lnTo>
                <a:lnTo>
                  <a:pt x="1816" y="1816"/>
                </a:lnTo>
                <a:lnTo>
                  <a:pt x="0" y="3632"/>
                </a:lnTo>
                <a:lnTo>
                  <a:pt x="0" y="6565"/>
                </a:lnTo>
                <a:lnTo>
                  <a:pt x="1816" y="8381"/>
                </a:lnTo>
                <a:lnTo>
                  <a:pt x="25196" y="31762"/>
                </a:lnTo>
                <a:close/>
              </a:path>
            </a:pathLst>
          </a:custGeom>
          <a:ln w="381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9676253" y="1833761"/>
            <a:ext cx="152400" cy="142240"/>
          </a:xfrm>
          <a:custGeom>
            <a:avLst/>
            <a:gdLst/>
            <a:ahLst/>
            <a:cxnLst/>
            <a:rect l="l" t="t" r="r" b="b"/>
            <a:pathLst>
              <a:path w="152400" h="142239">
                <a:moveTo>
                  <a:pt x="83921" y="0"/>
                </a:moveTo>
                <a:lnTo>
                  <a:pt x="67945" y="0"/>
                </a:lnTo>
                <a:lnTo>
                  <a:pt x="60159" y="1536"/>
                </a:lnTo>
                <a:lnTo>
                  <a:pt x="27203" y="23520"/>
                </a:lnTo>
                <a:lnTo>
                  <a:pt x="14681" y="61240"/>
                </a:lnTo>
                <a:lnTo>
                  <a:pt x="14643" y="109258"/>
                </a:lnTo>
                <a:lnTo>
                  <a:pt x="6413" y="110134"/>
                </a:lnTo>
                <a:lnTo>
                  <a:pt x="0" y="117119"/>
                </a:lnTo>
                <a:lnTo>
                  <a:pt x="0" y="134607"/>
                </a:lnTo>
                <a:lnTo>
                  <a:pt x="7353" y="141973"/>
                </a:lnTo>
                <a:lnTo>
                  <a:pt x="144462" y="141973"/>
                </a:lnTo>
                <a:lnTo>
                  <a:pt x="151815" y="134607"/>
                </a:lnTo>
                <a:lnTo>
                  <a:pt x="151815" y="133934"/>
                </a:lnTo>
                <a:lnTo>
                  <a:pt x="11772" y="133934"/>
                </a:lnTo>
                <a:lnTo>
                  <a:pt x="8026" y="130187"/>
                </a:lnTo>
                <a:lnTo>
                  <a:pt x="8026" y="123253"/>
                </a:lnTo>
                <a:lnTo>
                  <a:pt x="8966" y="121158"/>
                </a:lnTo>
                <a:lnTo>
                  <a:pt x="11595" y="118529"/>
                </a:lnTo>
                <a:lnTo>
                  <a:pt x="13030" y="117716"/>
                </a:lnTo>
                <a:lnTo>
                  <a:pt x="14643" y="117373"/>
                </a:lnTo>
                <a:lnTo>
                  <a:pt x="15798" y="117195"/>
                </a:lnTo>
                <a:lnTo>
                  <a:pt x="151815" y="117195"/>
                </a:lnTo>
                <a:lnTo>
                  <a:pt x="145389" y="110134"/>
                </a:lnTo>
                <a:lnTo>
                  <a:pt x="137172" y="109258"/>
                </a:lnTo>
                <a:lnTo>
                  <a:pt x="22669" y="109169"/>
                </a:lnTo>
                <a:lnTo>
                  <a:pt x="22707" y="53581"/>
                </a:lnTo>
                <a:lnTo>
                  <a:pt x="24358" y="46278"/>
                </a:lnTo>
                <a:lnTo>
                  <a:pt x="29984" y="33680"/>
                </a:lnTo>
                <a:lnTo>
                  <a:pt x="33743" y="28270"/>
                </a:lnTo>
                <a:lnTo>
                  <a:pt x="38341" y="23685"/>
                </a:lnTo>
                <a:lnTo>
                  <a:pt x="38557" y="23469"/>
                </a:lnTo>
                <a:lnTo>
                  <a:pt x="43484" y="18592"/>
                </a:lnTo>
                <a:lnTo>
                  <a:pt x="49352" y="14668"/>
                </a:lnTo>
                <a:lnTo>
                  <a:pt x="62064" y="9436"/>
                </a:lnTo>
                <a:lnTo>
                  <a:pt x="68846" y="8026"/>
                </a:lnTo>
                <a:lnTo>
                  <a:pt x="107101" y="8026"/>
                </a:lnTo>
                <a:lnTo>
                  <a:pt x="106458" y="7607"/>
                </a:lnTo>
                <a:lnTo>
                  <a:pt x="91706" y="1536"/>
                </a:lnTo>
                <a:lnTo>
                  <a:pt x="83921" y="0"/>
                </a:lnTo>
                <a:close/>
              </a:path>
              <a:path w="152400" h="142239">
                <a:moveTo>
                  <a:pt x="151815" y="117195"/>
                </a:moveTo>
                <a:lnTo>
                  <a:pt x="15798" y="117195"/>
                </a:lnTo>
                <a:lnTo>
                  <a:pt x="137147" y="117373"/>
                </a:lnTo>
                <a:lnTo>
                  <a:pt x="140944" y="118173"/>
                </a:lnTo>
                <a:lnTo>
                  <a:pt x="143789" y="121539"/>
                </a:lnTo>
                <a:lnTo>
                  <a:pt x="143789" y="127876"/>
                </a:lnTo>
                <a:lnTo>
                  <a:pt x="142849" y="129971"/>
                </a:lnTo>
                <a:lnTo>
                  <a:pt x="139827" y="133007"/>
                </a:lnTo>
                <a:lnTo>
                  <a:pt x="137731" y="133934"/>
                </a:lnTo>
                <a:lnTo>
                  <a:pt x="151815" y="133934"/>
                </a:lnTo>
                <a:lnTo>
                  <a:pt x="151815" y="117195"/>
                </a:lnTo>
                <a:close/>
              </a:path>
              <a:path w="152400" h="142239">
                <a:moveTo>
                  <a:pt x="107101" y="8026"/>
                </a:moveTo>
                <a:lnTo>
                  <a:pt x="83032" y="8026"/>
                </a:lnTo>
                <a:lnTo>
                  <a:pt x="89814" y="9436"/>
                </a:lnTo>
                <a:lnTo>
                  <a:pt x="102603" y="14706"/>
                </a:lnTo>
                <a:lnTo>
                  <a:pt x="127304" y="45440"/>
                </a:lnTo>
                <a:lnTo>
                  <a:pt x="129146" y="53149"/>
                </a:lnTo>
                <a:lnTo>
                  <a:pt x="129146" y="109169"/>
                </a:lnTo>
                <a:lnTo>
                  <a:pt x="137172" y="109169"/>
                </a:lnTo>
                <a:lnTo>
                  <a:pt x="137172" y="56667"/>
                </a:lnTo>
                <a:lnTo>
                  <a:pt x="136652" y="52095"/>
                </a:lnTo>
                <a:lnTo>
                  <a:pt x="119075" y="17868"/>
                </a:lnTo>
                <a:lnTo>
                  <a:pt x="118871" y="17691"/>
                </a:lnTo>
                <a:lnTo>
                  <a:pt x="113125" y="12026"/>
                </a:lnTo>
                <a:lnTo>
                  <a:pt x="107101" y="802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9676253" y="1833761"/>
            <a:ext cx="152400" cy="142240"/>
          </a:xfrm>
          <a:custGeom>
            <a:avLst/>
            <a:gdLst/>
            <a:ahLst/>
            <a:cxnLst/>
            <a:rect l="l" t="t" r="r" b="b"/>
            <a:pathLst>
              <a:path w="152400" h="142239">
                <a:moveTo>
                  <a:pt x="137172" y="109258"/>
                </a:moveTo>
                <a:lnTo>
                  <a:pt x="137172" y="61252"/>
                </a:lnTo>
                <a:lnTo>
                  <a:pt x="137172" y="56667"/>
                </a:lnTo>
                <a:lnTo>
                  <a:pt x="136652" y="52095"/>
                </a:lnTo>
                <a:lnTo>
                  <a:pt x="135636" y="47650"/>
                </a:lnTo>
                <a:lnTo>
                  <a:pt x="134645" y="43319"/>
                </a:lnTo>
                <a:lnTo>
                  <a:pt x="133172" y="39090"/>
                </a:lnTo>
                <a:lnTo>
                  <a:pt x="131254" y="35077"/>
                </a:lnTo>
                <a:lnTo>
                  <a:pt x="128308" y="28879"/>
                </a:lnTo>
                <a:lnTo>
                  <a:pt x="124371" y="23253"/>
                </a:lnTo>
                <a:lnTo>
                  <a:pt x="119532" y="18351"/>
                </a:lnTo>
                <a:lnTo>
                  <a:pt x="119265" y="18059"/>
                </a:lnTo>
                <a:lnTo>
                  <a:pt x="119075" y="17868"/>
                </a:lnTo>
                <a:lnTo>
                  <a:pt x="118884" y="17703"/>
                </a:lnTo>
                <a:lnTo>
                  <a:pt x="113144" y="12039"/>
                </a:lnTo>
                <a:lnTo>
                  <a:pt x="106489" y="7620"/>
                </a:lnTo>
                <a:lnTo>
                  <a:pt x="99072" y="4572"/>
                </a:lnTo>
                <a:lnTo>
                  <a:pt x="91706" y="1536"/>
                </a:lnTo>
                <a:lnTo>
                  <a:pt x="83921" y="0"/>
                </a:lnTo>
                <a:lnTo>
                  <a:pt x="75933" y="0"/>
                </a:lnTo>
                <a:lnTo>
                  <a:pt x="67945" y="0"/>
                </a:lnTo>
                <a:lnTo>
                  <a:pt x="60159" y="1536"/>
                </a:lnTo>
                <a:lnTo>
                  <a:pt x="52793" y="4572"/>
                </a:lnTo>
                <a:lnTo>
                  <a:pt x="45389" y="7607"/>
                </a:lnTo>
                <a:lnTo>
                  <a:pt x="38722" y="12026"/>
                </a:lnTo>
                <a:lnTo>
                  <a:pt x="32981" y="17691"/>
                </a:lnTo>
                <a:lnTo>
                  <a:pt x="32842" y="17818"/>
                </a:lnTo>
                <a:lnTo>
                  <a:pt x="32702" y="17945"/>
                </a:lnTo>
                <a:lnTo>
                  <a:pt x="32575" y="18084"/>
                </a:lnTo>
                <a:lnTo>
                  <a:pt x="32448" y="18211"/>
                </a:lnTo>
                <a:lnTo>
                  <a:pt x="14681" y="61240"/>
                </a:lnTo>
                <a:lnTo>
                  <a:pt x="14681" y="102133"/>
                </a:lnTo>
                <a:lnTo>
                  <a:pt x="14655" y="102412"/>
                </a:lnTo>
                <a:lnTo>
                  <a:pt x="14643" y="102692"/>
                </a:lnTo>
                <a:lnTo>
                  <a:pt x="14643" y="102971"/>
                </a:lnTo>
                <a:lnTo>
                  <a:pt x="14643" y="109258"/>
                </a:lnTo>
                <a:lnTo>
                  <a:pt x="6413" y="110134"/>
                </a:lnTo>
                <a:lnTo>
                  <a:pt x="0" y="117119"/>
                </a:lnTo>
                <a:lnTo>
                  <a:pt x="0" y="125564"/>
                </a:lnTo>
                <a:lnTo>
                  <a:pt x="0" y="134607"/>
                </a:lnTo>
                <a:lnTo>
                  <a:pt x="7353" y="141973"/>
                </a:lnTo>
                <a:lnTo>
                  <a:pt x="16395" y="141973"/>
                </a:lnTo>
                <a:lnTo>
                  <a:pt x="135420" y="141973"/>
                </a:lnTo>
                <a:lnTo>
                  <a:pt x="144462" y="141973"/>
                </a:lnTo>
                <a:lnTo>
                  <a:pt x="151815" y="134607"/>
                </a:lnTo>
                <a:lnTo>
                  <a:pt x="151815" y="125564"/>
                </a:lnTo>
                <a:lnTo>
                  <a:pt x="151815" y="117119"/>
                </a:lnTo>
                <a:lnTo>
                  <a:pt x="145389" y="110134"/>
                </a:lnTo>
                <a:lnTo>
                  <a:pt x="137172" y="109258"/>
                </a:lnTo>
                <a:close/>
              </a:path>
            </a:pathLst>
          </a:custGeom>
          <a:ln w="381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9698922" y="1841788"/>
            <a:ext cx="106680" cy="101600"/>
          </a:xfrm>
          <a:custGeom>
            <a:avLst/>
            <a:gdLst/>
            <a:ahLst/>
            <a:cxnLst/>
            <a:rect l="l" t="t" r="r" b="b"/>
            <a:pathLst>
              <a:path w="106679" h="101600">
                <a:moveTo>
                  <a:pt x="0" y="94945"/>
                </a:moveTo>
                <a:lnTo>
                  <a:pt x="38" y="53225"/>
                </a:lnTo>
                <a:lnTo>
                  <a:pt x="38" y="45554"/>
                </a:lnTo>
                <a:lnTo>
                  <a:pt x="1689" y="38252"/>
                </a:lnTo>
                <a:lnTo>
                  <a:pt x="4648" y="31648"/>
                </a:lnTo>
                <a:lnTo>
                  <a:pt x="7315" y="25654"/>
                </a:lnTo>
                <a:lnTo>
                  <a:pt x="11074" y="20243"/>
                </a:lnTo>
                <a:lnTo>
                  <a:pt x="15671" y="15659"/>
                </a:lnTo>
                <a:lnTo>
                  <a:pt x="15887" y="15443"/>
                </a:lnTo>
                <a:lnTo>
                  <a:pt x="20815" y="10566"/>
                </a:lnTo>
                <a:lnTo>
                  <a:pt x="26682" y="6642"/>
                </a:lnTo>
                <a:lnTo>
                  <a:pt x="33185" y="3962"/>
                </a:lnTo>
                <a:lnTo>
                  <a:pt x="39395" y="1409"/>
                </a:lnTo>
                <a:lnTo>
                  <a:pt x="46177" y="0"/>
                </a:lnTo>
                <a:lnTo>
                  <a:pt x="53263" y="0"/>
                </a:lnTo>
                <a:lnTo>
                  <a:pt x="60363" y="0"/>
                </a:lnTo>
                <a:lnTo>
                  <a:pt x="67144" y="1409"/>
                </a:lnTo>
                <a:lnTo>
                  <a:pt x="73342" y="3962"/>
                </a:lnTo>
                <a:lnTo>
                  <a:pt x="79933" y="6680"/>
                </a:lnTo>
                <a:lnTo>
                  <a:pt x="85864" y="10668"/>
                </a:lnTo>
                <a:lnTo>
                  <a:pt x="90830" y="15633"/>
                </a:lnTo>
                <a:lnTo>
                  <a:pt x="91033" y="15849"/>
                </a:lnTo>
                <a:lnTo>
                  <a:pt x="95249" y="20104"/>
                </a:lnTo>
                <a:lnTo>
                  <a:pt x="98742" y="25057"/>
                </a:lnTo>
                <a:lnTo>
                  <a:pt x="101345" y="30505"/>
                </a:lnTo>
                <a:lnTo>
                  <a:pt x="104635" y="37414"/>
                </a:lnTo>
                <a:lnTo>
                  <a:pt x="106476" y="45123"/>
                </a:lnTo>
                <a:lnTo>
                  <a:pt x="106476" y="53225"/>
                </a:lnTo>
                <a:lnTo>
                  <a:pt x="106476" y="101142"/>
                </a:lnTo>
                <a:lnTo>
                  <a:pt x="0" y="101142"/>
                </a:lnTo>
                <a:lnTo>
                  <a:pt x="0" y="94945"/>
                </a:lnTo>
                <a:close/>
              </a:path>
            </a:pathLst>
          </a:custGeom>
          <a:ln w="381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9684279" y="1950957"/>
            <a:ext cx="135890" cy="17145"/>
          </a:xfrm>
          <a:custGeom>
            <a:avLst/>
            <a:gdLst/>
            <a:ahLst/>
            <a:cxnLst/>
            <a:rect l="l" t="t" r="r" b="b"/>
            <a:pathLst>
              <a:path w="135890" h="17144">
                <a:moveTo>
                  <a:pt x="133311" y="14287"/>
                </a:moveTo>
                <a:lnTo>
                  <a:pt x="131800" y="15811"/>
                </a:lnTo>
                <a:lnTo>
                  <a:pt x="129705" y="16738"/>
                </a:lnTo>
                <a:lnTo>
                  <a:pt x="127393" y="16738"/>
                </a:lnTo>
                <a:lnTo>
                  <a:pt x="8369" y="16738"/>
                </a:lnTo>
                <a:lnTo>
                  <a:pt x="3746" y="16738"/>
                </a:lnTo>
                <a:lnTo>
                  <a:pt x="0" y="12992"/>
                </a:lnTo>
                <a:lnTo>
                  <a:pt x="0" y="8369"/>
                </a:lnTo>
                <a:lnTo>
                  <a:pt x="0" y="6057"/>
                </a:lnTo>
                <a:lnTo>
                  <a:pt x="939" y="3962"/>
                </a:lnTo>
                <a:lnTo>
                  <a:pt x="2451" y="2451"/>
                </a:lnTo>
                <a:lnTo>
                  <a:pt x="3568" y="1333"/>
                </a:lnTo>
                <a:lnTo>
                  <a:pt x="5003" y="520"/>
                </a:lnTo>
                <a:lnTo>
                  <a:pt x="6616" y="177"/>
                </a:lnTo>
                <a:lnTo>
                  <a:pt x="7175" y="63"/>
                </a:lnTo>
                <a:lnTo>
                  <a:pt x="7772" y="0"/>
                </a:lnTo>
                <a:lnTo>
                  <a:pt x="8369" y="0"/>
                </a:lnTo>
                <a:lnTo>
                  <a:pt x="14643" y="0"/>
                </a:lnTo>
                <a:lnTo>
                  <a:pt x="121094" y="0"/>
                </a:lnTo>
                <a:lnTo>
                  <a:pt x="127393" y="0"/>
                </a:lnTo>
                <a:lnTo>
                  <a:pt x="127977" y="0"/>
                </a:lnTo>
                <a:lnTo>
                  <a:pt x="128562" y="63"/>
                </a:lnTo>
                <a:lnTo>
                  <a:pt x="129120" y="177"/>
                </a:lnTo>
                <a:lnTo>
                  <a:pt x="132918" y="977"/>
                </a:lnTo>
                <a:lnTo>
                  <a:pt x="135762" y="4343"/>
                </a:lnTo>
                <a:lnTo>
                  <a:pt x="135762" y="8369"/>
                </a:lnTo>
                <a:lnTo>
                  <a:pt x="135762" y="10680"/>
                </a:lnTo>
                <a:lnTo>
                  <a:pt x="134823" y="12776"/>
                </a:lnTo>
                <a:lnTo>
                  <a:pt x="133311" y="14287"/>
                </a:lnTo>
                <a:close/>
              </a:path>
            </a:pathLst>
          </a:custGeom>
          <a:ln w="381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9714900" y="1859187"/>
            <a:ext cx="29845" cy="65405"/>
          </a:xfrm>
          <a:custGeom>
            <a:avLst/>
            <a:gdLst/>
            <a:ahLst/>
            <a:cxnLst/>
            <a:rect l="l" t="t" r="r" b="b"/>
            <a:pathLst>
              <a:path w="29845" h="65405">
                <a:moveTo>
                  <a:pt x="25247" y="0"/>
                </a:moveTo>
                <a:lnTo>
                  <a:pt x="0" y="30073"/>
                </a:lnTo>
                <a:lnTo>
                  <a:pt x="0" y="63614"/>
                </a:lnTo>
                <a:lnTo>
                  <a:pt x="1803" y="65417"/>
                </a:lnTo>
                <a:lnTo>
                  <a:pt x="6235" y="65417"/>
                </a:lnTo>
                <a:lnTo>
                  <a:pt x="8039" y="63614"/>
                </a:lnTo>
                <a:lnTo>
                  <a:pt x="8039" y="31216"/>
                </a:lnTo>
                <a:lnTo>
                  <a:pt x="8877" y="27228"/>
                </a:lnTo>
                <a:lnTo>
                  <a:pt x="28308" y="7416"/>
                </a:lnTo>
                <a:lnTo>
                  <a:pt x="29286" y="5079"/>
                </a:lnTo>
                <a:lnTo>
                  <a:pt x="27597" y="977"/>
                </a:lnTo>
                <a:lnTo>
                  <a:pt x="2524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9714900" y="1859187"/>
            <a:ext cx="29845" cy="65405"/>
          </a:xfrm>
          <a:custGeom>
            <a:avLst/>
            <a:gdLst/>
            <a:ahLst/>
            <a:cxnLst/>
            <a:rect l="l" t="t" r="r" b="b"/>
            <a:pathLst>
              <a:path w="29845" h="65405">
                <a:moveTo>
                  <a:pt x="23202" y="838"/>
                </a:moveTo>
                <a:lnTo>
                  <a:pt x="18694" y="2692"/>
                </a:lnTo>
                <a:lnTo>
                  <a:pt x="14630" y="5384"/>
                </a:lnTo>
                <a:lnTo>
                  <a:pt x="11137" y="8826"/>
                </a:lnTo>
                <a:lnTo>
                  <a:pt x="10960" y="8991"/>
                </a:lnTo>
                <a:lnTo>
                  <a:pt x="10833" y="9131"/>
                </a:lnTo>
                <a:lnTo>
                  <a:pt x="0" y="30073"/>
                </a:lnTo>
                <a:lnTo>
                  <a:pt x="0" y="35331"/>
                </a:lnTo>
                <a:lnTo>
                  <a:pt x="0" y="61404"/>
                </a:lnTo>
                <a:lnTo>
                  <a:pt x="0" y="63614"/>
                </a:lnTo>
                <a:lnTo>
                  <a:pt x="1803" y="65417"/>
                </a:lnTo>
                <a:lnTo>
                  <a:pt x="4025" y="65417"/>
                </a:lnTo>
                <a:lnTo>
                  <a:pt x="6235" y="65417"/>
                </a:lnTo>
                <a:lnTo>
                  <a:pt x="8039" y="63614"/>
                </a:lnTo>
                <a:lnTo>
                  <a:pt x="8039" y="61404"/>
                </a:lnTo>
                <a:lnTo>
                  <a:pt x="8039" y="50380"/>
                </a:lnTo>
                <a:lnTo>
                  <a:pt x="8039" y="35331"/>
                </a:lnTo>
                <a:lnTo>
                  <a:pt x="8039" y="31216"/>
                </a:lnTo>
                <a:lnTo>
                  <a:pt x="8877" y="27228"/>
                </a:lnTo>
                <a:lnTo>
                  <a:pt x="16586" y="14731"/>
                </a:lnTo>
                <a:lnTo>
                  <a:pt x="16713" y="14604"/>
                </a:lnTo>
                <a:lnTo>
                  <a:pt x="18567" y="12776"/>
                </a:lnTo>
                <a:lnTo>
                  <a:pt x="26250" y="8267"/>
                </a:lnTo>
                <a:lnTo>
                  <a:pt x="28308" y="7416"/>
                </a:lnTo>
                <a:lnTo>
                  <a:pt x="29286" y="5079"/>
                </a:lnTo>
                <a:lnTo>
                  <a:pt x="28447" y="3022"/>
                </a:lnTo>
                <a:lnTo>
                  <a:pt x="27597" y="977"/>
                </a:lnTo>
                <a:lnTo>
                  <a:pt x="25247" y="0"/>
                </a:lnTo>
                <a:lnTo>
                  <a:pt x="23202" y="838"/>
                </a:lnTo>
                <a:close/>
              </a:path>
            </a:pathLst>
          </a:custGeom>
          <a:ln w="381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2743200" y="3603180"/>
            <a:ext cx="3282315" cy="0"/>
          </a:xfrm>
          <a:custGeom>
            <a:avLst/>
            <a:gdLst/>
            <a:ahLst/>
            <a:cxnLst/>
            <a:rect l="l" t="t" r="r" b="b"/>
            <a:pathLst>
              <a:path w="3282315" h="0">
                <a:moveTo>
                  <a:pt x="0" y="0"/>
                </a:moveTo>
                <a:lnTo>
                  <a:pt x="3282302" y="0"/>
                </a:lnTo>
              </a:path>
            </a:pathLst>
          </a:custGeom>
          <a:ln w="6350">
            <a:solidFill>
              <a:srgbClr val="F6AF5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2743200" y="4683181"/>
            <a:ext cx="3282315" cy="0"/>
          </a:xfrm>
          <a:custGeom>
            <a:avLst/>
            <a:gdLst/>
            <a:ahLst/>
            <a:cxnLst/>
            <a:rect l="l" t="t" r="r" b="b"/>
            <a:pathLst>
              <a:path w="3282315" h="0">
                <a:moveTo>
                  <a:pt x="0" y="0"/>
                </a:moveTo>
                <a:lnTo>
                  <a:pt x="3282302" y="0"/>
                </a:lnTo>
              </a:path>
            </a:pathLst>
          </a:custGeom>
          <a:ln w="6350">
            <a:solidFill>
              <a:srgbClr val="F6AF5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6524456" y="3603180"/>
            <a:ext cx="3282315" cy="0"/>
          </a:xfrm>
          <a:custGeom>
            <a:avLst/>
            <a:gdLst/>
            <a:ahLst/>
            <a:cxnLst/>
            <a:rect l="l" t="t" r="r" b="b"/>
            <a:pathLst>
              <a:path w="3282315" h="0">
                <a:moveTo>
                  <a:pt x="0" y="0"/>
                </a:moveTo>
                <a:lnTo>
                  <a:pt x="3282302" y="0"/>
                </a:lnTo>
              </a:path>
            </a:pathLst>
          </a:custGeom>
          <a:ln w="6350">
            <a:solidFill>
              <a:srgbClr val="77AFB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6524456" y="4683181"/>
            <a:ext cx="3282315" cy="0"/>
          </a:xfrm>
          <a:custGeom>
            <a:avLst/>
            <a:gdLst/>
            <a:ahLst/>
            <a:cxnLst/>
            <a:rect l="l" t="t" r="r" b="b"/>
            <a:pathLst>
              <a:path w="3282315" h="0">
                <a:moveTo>
                  <a:pt x="0" y="0"/>
                </a:moveTo>
                <a:lnTo>
                  <a:pt x="3282302" y="0"/>
                </a:lnTo>
              </a:path>
            </a:pathLst>
          </a:custGeom>
          <a:ln w="6350">
            <a:solidFill>
              <a:srgbClr val="77AFB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 txBox="1"/>
          <p:nvPr/>
        </p:nvSpPr>
        <p:spPr>
          <a:xfrm>
            <a:off x="707299" y="1238767"/>
            <a:ext cx="9264650" cy="8007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500" spc="-30" b="1">
                <a:latin typeface="나눔스퀘어 네오 ExtraBold"/>
                <a:cs typeface="나눔스퀘어 네오 ExtraBold"/>
              </a:rPr>
              <a:t>⑤</a:t>
            </a:r>
            <a:r>
              <a:rPr dirty="0" sz="1500" spc="-85" b="1">
                <a:latin typeface="나눔스퀘어 네오 ExtraBold"/>
                <a:cs typeface="나눔스퀘어 네오 ExtraBold"/>
              </a:rPr>
              <a:t> </a:t>
            </a:r>
            <a:r>
              <a:rPr dirty="0" sz="1500" spc="-70" b="1">
                <a:latin typeface="나눔스퀘어 네오 ExtraBold"/>
                <a:cs typeface="나눔스퀘어 네오 ExtraBold"/>
              </a:rPr>
              <a:t>식재작업(크레인</a:t>
            </a:r>
            <a:r>
              <a:rPr dirty="0" sz="1500" spc="-10" b="1">
                <a:latin typeface="나눔스퀘어 네오 ExtraBold"/>
                <a:cs typeface="나눔스퀘어 네오 ExtraBold"/>
              </a:rPr>
              <a:t>,</a:t>
            </a:r>
            <a:r>
              <a:rPr dirty="0" sz="1500" spc="-85" b="1">
                <a:latin typeface="나눔스퀘어 네오 ExtraBold"/>
                <a:cs typeface="나눔스퀘어 네오 ExtraBold"/>
              </a:rPr>
              <a:t> </a:t>
            </a:r>
            <a:r>
              <a:rPr dirty="0" sz="1500" spc="-70" b="1">
                <a:latin typeface="나눔스퀘어 네오 ExtraBold"/>
                <a:cs typeface="나눔스퀘어 네오 ExtraBold"/>
              </a:rPr>
              <a:t>굴착기</a:t>
            </a:r>
            <a:r>
              <a:rPr dirty="0" sz="1500" spc="-15" b="1">
                <a:latin typeface="나눔스퀘어 네오 ExtraBold"/>
                <a:cs typeface="나눔스퀘어 네오 ExtraBold"/>
              </a:rPr>
              <a:t>)</a:t>
            </a:r>
            <a:r>
              <a:rPr dirty="0" sz="1500" b="1">
                <a:latin typeface="나눔스퀘어 네오 ExtraBold"/>
                <a:cs typeface="나눔스퀘어 네오 ExtraBold"/>
              </a:rPr>
              <a:t> </a:t>
            </a:r>
            <a:r>
              <a:rPr dirty="0" sz="1500" spc="-130" b="1">
                <a:latin typeface="나눔스퀘어 네오 ExtraBold"/>
                <a:cs typeface="나눔스퀘어 네오 ExtraBold"/>
              </a:rPr>
              <a:t> </a:t>
            </a:r>
            <a:r>
              <a:rPr dirty="0" sz="1500" spc="-15">
                <a:latin typeface="나눔스퀘어 네오 Regular"/>
                <a:cs typeface="나눔스퀘어 네오 Regular"/>
              </a:rPr>
              <a:t>-</a:t>
            </a:r>
            <a:r>
              <a:rPr dirty="0" sz="1500" spc="-85">
                <a:latin typeface="나눔스퀘어 네오 Regular"/>
                <a:cs typeface="나눔스퀘어 네오 Regular"/>
              </a:rPr>
              <a:t> </a:t>
            </a:r>
            <a:r>
              <a:rPr dirty="0" sz="1500" spc="-70">
                <a:latin typeface="나눔스퀘어 네오 Regular"/>
                <a:cs typeface="나눔스퀘어 네오 Regular"/>
              </a:rPr>
              <a:t>장비</a:t>
            </a:r>
            <a:r>
              <a:rPr dirty="0" sz="1500" spc="-30">
                <a:latin typeface="나눔스퀘어 네오 Regular"/>
                <a:cs typeface="나눔스퀘어 네오 Regular"/>
              </a:rPr>
              <a:t>에</a:t>
            </a:r>
            <a:r>
              <a:rPr dirty="0" sz="1500" spc="-85">
                <a:latin typeface="나눔스퀘어 네오 Regular"/>
                <a:cs typeface="나눔스퀘어 네오 Regular"/>
              </a:rPr>
              <a:t> </a:t>
            </a:r>
            <a:r>
              <a:rPr dirty="0" sz="1500" spc="-70">
                <a:latin typeface="나눔스퀘어 네오 Regular"/>
                <a:cs typeface="나눔스퀘어 네오 Regular"/>
              </a:rPr>
              <a:t>부딪힘</a:t>
            </a:r>
            <a:r>
              <a:rPr dirty="0" sz="1500" spc="-10">
                <a:latin typeface="나눔스퀘어 네오 Regular"/>
                <a:cs typeface="나눔스퀘어 네오 Regular"/>
              </a:rPr>
              <a:t>,</a:t>
            </a:r>
            <a:r>
              <a:rPr dirty="0" sz="1500" spc="-85">
                <a:latin typeface="나눔스퀘어 네오 Regular"/>
                <a:cs typeface="나눔스퀘어 네오 Regular"/>
              </a:rPr>
              <a:t> </a:t>
            </a:r>
            <a:r>
              <a:rPr dirty="0" sz="1500" spc="-70">
                <a:latin typeface="나눔스퀘어 네오 Regular"/>
                <a:cs typeface="나눔스퀘어 네오 Regular"/>
              </a:rPr>
              <a:t>줄걸</a:t>
            </a:r>
            <a:r>
              <a:rPr dirty="0" sz="1500" spc="-30">
                <a:latin typeface="나눔스퀘어 네오 Regular"/>
                <a:cs typeface="나눔스퀘어 네오 Regular"/>
              </a:rPr>
              <a:t>이</a:t>
            </a:r>
            <a:r>
              <a:rPr dirty="0" sz="1500" spc="-85">
                <a:latin typeface="나눔스퀘어 네오 Regular"/>
                <a:cs typeface="나눔스퀘어 네오 Regular"/>
              </a:rPr>
              <a:t> </a:t>
            </a:r>
            <a:r>
              <a:rPr dirty="0" sz="1500" spc="-70">
                <a:latin typeface="나눔스퀘어 네오 Regular"/>
                <a:cs typeface="나눔스퀘어 네오 Regular"/>
              </a:rPr>
              <a:t>이</a:t>
            </a:r>
            <a:r>
              <a:rPr dirty="0" sz="1500" spc="-30">
                <a:latin typeface="나눔스퀘어 네오 Regular"/>
                <a:cs typeface="나눔스퀘어 네오 Regular"/>
              </a:rPr>
              <a:t>탈</a:t>
            </a:r>
            <a:r>
              <a:rPr dirty="0" sz="1500" spc="-85">
                <a:latin typeface="나눔스퀘어 네오 Regular"/>
                <a:cs typeface="나눔스퀘어 네오 Regular"/>
              </a:rPr>
              <a:t> </a:t>
            </a:r>
            <a:r>
              <a:rPr dirty="0" sz="1500" spc="-30">
                <a:latin typeface="나눔스퀘어 네오 Regular"/>
                <a:cs typeface="나눔스퀘어 네오 Regular"/>
              </a:rPr>
              <a:t>및</a:t>
            </a:r>
            <a:r>
              <a:rPr dirty="0" sz="1500" spc="-85">
                <a:latin typeface="나눔스퀘어 네오 Regular"/>
                <a:cs typeface="나눔스퀘어 네오 Regular"/>
              </a:rPr>
              <a:t> </a:t>
            </a:r>
            <a:r>
              <a:rPr dirty="0" sz="1500" spc="-70">
                <a:latin typeface="나눔스퀘어 네오 Regular"/>
                <a:cs typeface="나눔스퀘어 네오 Regular"/>
              </a:rPr>
              <a:t>수</a:t>
            </a:r>
            <a:r>
              <a:rPr dirty="0" sz="1500" spc="-30">
                <a:latin typeface="나눔스퀘어 네오 Regular"/>
                <a:cs typeface="나눔스퀘어 네오 Regular"/>
              </a:rPr>
              <a:t>목</a:t>
            </a:r>
            <a:r>
              <a:rPr dirty="0" sz="1500" spc="-85">
                <a:latin typeface="나눔스퀘어 네오 Regular"/>
                <a:cs typeface="나눔스퀘어 네오 Regular"/>
              </a:rPr>
              <a:t> </a:t>
            </a:r>
            <a:r>
              <a:rPr dirty="0" sz="1500" spc="-70">
                <a:latin typeface="나눔스퀘어 네오 Regular"/>
                <a:cs typeface="나눔스퀘어 네오 Regular"/>
              </a:rPr>
              <a:t>떨어</a:t>
            </a:r>
            <a:r>
              <a:rPr dirty="0" sz="1500" spc="-30">
                <a:latin typeface="나눔스퀘어 네오 Regular"/>
                <a:cs typeface="나눔스퀘어 네오 Regular"/>
              </a:rPr>
              <a:t>짐</a:t>
            </a:r>
            <a:r>
              <a:rPr dirty="0" sz="1500" spc="-85">
                <a:latin typeface="나눔스퀘어 네오 Regular"/>
                <a:cs typeface="나눔스퀘어 네오 Regular"/>
              </a:rPr>
              <a:t> </a:t>
            </a:r>
            <a:r>
              <a:rPr dirty="0" sz="1500" spc="-30">
                <a:latin typeface="나눔스퀘어 네오 Regular"/>
                <a:cs typeface="나눔스퀘어 네오 Regular"/>
              </a:rPr>
              <a:t>등</a:t>
            </a:r>
            <a:endParaRPr sz="1500">
              <a:latin typeface="나눔스퀘어 네오 Regular"/>
              <a:cs typeface="나눔스퀘어 네오 Regular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 marL="150495">
              <a:lnSpc>
                <a:spcPct val="100000"/>
              </a:lnSpc>
              <a:spcBef>
                <a:spcPts val="955"/>
              </a:spcBef>
              <a:tabLst>
                <a:tab pos="2053589" algn="l"/>
                <a:tab pos="5821045" algn="l"/>
              </a:tabLst>
            </a:pPr>
            <a:r>
              <a:rPr dirty="0" baseline="2525" sz="1650" spc="-75" b="1">
                <a:solidFill>
                  <a:srgbClr val="0092A1"/>
                </a:solidFill>
                <a:latin typeface="나눔스퀘어 네오 Heavy"/>
                <a:cs typeface="나눔스퀘어 네오 Heavy"/>
              </a:rPr>
              <a:t>공정·작업</a:t>
            </a:r>
            <a:r>
              <a:rPr dirty="0" baseline="2525" sz="1650" spc="-37" b="1">
                <a:solidFill>
                  <a:srgbClr val="0092A1"/>
                </a:solidFill>
                <a:latin typeface="나눔스퀘어 네오 Heavy"/>
                <a:cs typeface="나눔스퀘어 네오 Heavy"/>
              </a:rPr>
              <a:t>별</a:t>
            </a:r>
            <a:r>
              <a:rPr dirty="0" baseline="2525" sz="1650" spc="-89" b="1">
                <a:solidFill>
                  <a:srgbClr val="0092A1"/>
                </a:solidFill>
                <a:latin typeface="나눔스퀘어 네오 Heavy"/>
                <a:cs typeface="나눔스퀘어 네오 Heavy"/>
              </a:rPr>
              <a:t> </a:t>
            </a:r>
            <a:r>
              <a:rPr dirty="0" baseline="2525" sz="1650" spc="-82" b="1">
                <a:solidFill>
                  <a:srgbClr val="0092A1"/>
                </a:solidFill>
                <a:latin typeface="나눔스퀘어 네오 Heavy"/>
                <a:cs typeface="나눔스퀘어 네오 Heavy"/>
              </a:rPr>
              <a:t>내</a:t>
            </a:r>
            <a:r>
              <a:rPr dirty="0" baseline="2525" sz="1650" spc="-37" b="1">
                <a:solidFill>
                  <a:srgbClr val="0092A1"/>
                </a:solidFill>
                <a:latin typeface="나눔스퀘어 네오 Heavy"/>
                <a:cs typeface="나눔스퀘어 네오 Heavy"/>
              </a:rPr>
              <a:t>용</a:t>
            </a:r>
            <a:r>
              <a:rPr dirty="0" baseline="2525" sz="1650" b="1">
                <a:solidFill>
                  <a:srgbClr val="0092A1"/>
                </a:solidFill>
                <a:latin typeface="나눔스퀘어 네오 Heavy"/>
                <a:cs typeface="나눔스퀘어 네오 Heavy"/>
              </a:rPr>
              <a:t>	</a:t>
            </a:r>
            <a:r>
              <a:rPr dirty="0" sz="1100" spc="-50" b="1">
                <a:solidFill>
                  <a:srgbClr val="FFFFFF"/>
                </a:solidFill>
                <a:latin typeface="나눔스퀘어 네오 Heavy"/>
                <a:cs typeface="나눔스퀘어 네오 Heavy"/>
              </a:rPr>
              <a:t>유해·위험요</a:t>
            </a:r>
            <a:r>
              <a:rPr dirty="0" sz="1100" spc="-25" b="1">
                <a:solidFill>
                  <a:srgbClr val="FFFFFF"/>
                </a:solidFill>
                <a:latin typeface="나눔스퀘어 네오 Heavy"/>
                <a:cs typeface="나눔스퀘어 네오 Heavy"/>
              </a:rPr>
              <a:t>인</a:t>
            </a:r>
            <a:r>
              <a:rPr dirty="0" sz="1100" b="1">
                <a:solidFill>
                  <a:srgbClr val="FFFFFF"/>
                </a:solidFill>
                <a:latin typeface="나눔스퀘어 네오 Heavy"/>
                <a:cs typeface="나눔스퀘어 네오 Heavy"/>
              </a:rPr>
              <a:t>	</a:t>
            </a:r>
            <a:r>
              <a:rPr dirty="0" sz="1100" spc="-55" b="1">
                <a:solidFill>
                  <a:srgbClr val="FFFFFF"/>
                </a:solidFill>
                <a:latin typeface="나눔스퀘어 네오 Heavy"/>
                <a:cs typeface="나눔스퀘어 네오 Heavy"/>
              </a:rPr>
              <a:t>예방대책</a:t>
            </a:r>
            <a:endParaRPr sz="1100">
              <a:latin typeface="나눔스퀘어 네오 Heavy"/>
              <a:cs typeface="나눔스퀘어 네오 Heavy"/>
            </a:endParaRPr>
          </a:p>
        </p:txBody>
      </p:sp>
      <p:sp>
        <p:nvSpPr>
          <p:cNvPr id="33" name="object 3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공정별 유해위험요인 및 예방대책</a:t>
            </a:r>
          </a:p>
        </p:txBody>
      </p:sp>
      <p:sp>
        <p:nvSpPr>
          <p:cNvPr id="34" name="object 34"/>
          <p:cNvSpPr txBox="1"/>
          <p:nvPr/>
        </p:nvSpPr>
        <p:spPr>
          <a:xfrm>
            <a:off x="1018274" y="351181"/>
            <a:ext cx="267970" cy="3854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800" spc="20">
                <a:solidFill>
                  <a:srgbClr val="0092A1"/>
                </a:solidFill>
                <a:latin typeface="G마켓 산스 Bold"/>
                <a:cs typeface="G마켓 산스 Bold"/>
              </a:rPr>
              <a:t>3</a:t>
            </a:r>
            <a:endParaRPr sz="2800">
              <a:latin typeface="G마켓 산스 Bold"/>
              <a:cs typeface="G마켓 산스 Bold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2748499" y="2209701"/>
            <a:ext cx="6115685" cy="609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16205" marR="1205865" indent="-104139">
              <a:lnSpc>
                <a:spcPct val="118100"/>
              </a:lnSpc>
              <a:tabLst>
                <a:tab pos="3766820" algn="l"/>
              </a:tabLst>
            </a:pPr>
            <a:r>
              <a:rPr dirty="0" sz="1200" spc="-15" b="1">
                <a:solidFill>
                  <a:srgbClr val="F18B00"/>
                </a:solidFill>
                <a:latin typeface="나눔스퀘어 네오 Bold"/>
                <a:cs typeface="나눔스퀘어 네오 Bold"/>
              </a:rPr>
              <a:t>•</a:t>
            </a:r>
            <a:r>
              <a:rPr dirty="0" sz="1200" spc="-65" b="1">
                <a:solidFill>
                  <a:srgbClr val="F18B00"/>
                </a:solidFill>
                <a:latin typeface="나눔스퀘어 네오 Bold"/>
                <a:cs typeface="나눔스퀘어 네오 Bold"/>
              </a:rPr>
              <a:t> </a:t>
            </a:r>
            <a:r>
              <a:rPr dirty="0" sz="1200" spc="-55" b="1">
                <a:latin typeface="나눔스퀘어 네오 Bold"/>
                <a:cs typeface="나눔스퀘어 네오 Bold"/>
              </a:rPr>
              <a:t>크레인</a:t>
            </a:r>
            <a:r>
              <a:rPr dirty="0" sz="1200" spc="-10" b="1">
                <a:latin typeface="나눔스퀘어 네오 Bold"/>
                <a:cs typeface="나눔스퀘어 네오 Bold"/>
              </a:rPr>
              <a:t>,</a:t>
            </a:r>
            <a:r>
              <a:rPr dirty="0" sz="1200" spc="-65" b="1">
                <a:latin typeface="나눔스퀘어 네오 Bold"/>
                <a:cs typeface="나눔스퀘어 네오 Bold"/>
              </a:rPr>
              <a:t> </a:t>
            </a:r>
            <a:r>
              <a:rPr dirty="0" sz="1200" spc="-55" b="1">
                <a:latin typeface="나눔스퀘어 네오 Bold"/>
                <a:cs typeface="나눔스퀘어 네오 Bold"/>
              </a:rPr>
              <a:t>굴착</a:t>
            </a:r>
            <a:r>
              <a:rPr dirty="0" sz="1200" spc="-25" b="1">
                <a:latin typeface="나눔스퀘어 네오 Bold"/>
                <a:cs typeface="나눔스퀘어 네오 Bold"/>
              </a:rPr>
              <a:t>기</a:t>
            </a:r>
            <a:r>
              <a:rPr dirty="0" sz="1200" spc="-65" b="1">
                <a:latin typeface="나눔스퀘어 네오 Bold"/>
                <a:cs typeface="나눔스퀘어 네오 Bold"/>
              </a:rPr>
              <a:t> </a:t>
            </a:r>
            <a:r>
              <a:rPr dirty="0" sz="1200" spc="-25" b="1">
                <a:latin typeface="나눔스퀘어 네오 Bold"/>
                <a:cs typeface="나눔스퀘어 네오 Bold"/>
              </a:rPr>
              <a:t>등</a:t>
            </a:r>
            <a:r>
              <a:rPr dirty="0" sz="1200" spc="-65" b="1">
                <a:latin typeface="나눔스퀘어 네오 Bold"/>
                <a:cs typeface="나눔스퀘어 네오 Bold"/>
              </a:rPr>
              <a:t> </a:t>
            </a:r>
            <a:r>
              <a:rPr dirty="0" sz="1200" spc="-55" b="1">
                <a:latin typeface="나눔스퀘어 네오 Bold"/>
                <a:cs typeface="나눔스퀘어 네오 Bold"/>
              </a:rPr>
              <a:t>장비</a:t>
            </a:r>
            <a:r>
              <a:rPr dirty="0" sz="1200" spc="-25" b="1">
                <a:latin typeface="나눔스퀘어 네오 Bold"/>
                <a:cs typeface="나눔스퀘어 네오 Bold"/>
              </a:rPr>
              <a:t>와</a:t>
            </a:r>
            <a:r>
              <a:rPr dirty="0" sz="1200" spc="-65" b="1">
                <a:latin typeface="나눔스퀘어 네오 Bold"/>
                <a:cs typeface="나눔스퀘어 네오 Bold"/>
              </a:rPr>
              <a:t> </a:t>
            </a:r>
            <a:r>
              <a:rPr dirty="0" sz="1200" spc="-55" b="1">
                <a:latin typeface="나눔스퀘어 네오 Bold"/>
                <a:cs typeface="나눔스퀘어 네오 Bold"/>
              </a:rPr>
              <a:t>인</a:t>
            </a:r>
            <a:r>
              <a:rPr dirty="0" sz="1200" spc="-25" b="1">
                <a:latin typeface="나눔스퀘어 네오 Bold"/>
                <a:cs typeface="나눔스퀘어 네오 Bold"/>
              </a:rPr>
              <a:t>력</a:t>
            </a:r>
            <a:r>
              <a:rPr dirty="0" sz="1200" spc="-65" b="1">
                <a:latin typeface="나눔스퀘어 네오 Bold"/>
                <a:cs typeface="나눔스퀘어 네오 Bold"/>
              </a:rPr>
              <a:t> </a:t>
            </a:r>
            <a:r>
              <a:rPr dirty="0" sz="1200" spc="-55" b="1">
                <a:latin typeface="나눔스퀘어 네오 Bold"/>
                <a:cs typeface="나눔스퀘어 네오 Bold"/>
              </a:rPr>
              <a:t>병</a:t>
            </a:r>
            <a:r>
              <a:rPr dirty="0" sz="1200" spc="-25" b="1">
                <a:latin typeface="나눔스퀘어 네오 Bold"/>
                <a:cs typeface="나눔스퀘어 네오 Bold"/>
              </a:rPr>
              <a:t>행</a:t>
            </a:r>
            <a:r>
              <a:rPr dirty="0" sz="1200" spc="-65" b="1">
                <a:latin typeface="나눔스퀘어 네오 Bold"/>
                <a:cs typeface="나눔스퀘어 네오 Bold"/>
              </a:rPr>
              <a:t> </a:t>
            </a:r>
            <a:r>
              <a:rPr dirty="0" sz="1200" spc="-55" b="1">
                <a:latin typeface="나눔스퀘어 네오 Bold"/>
                <a:cs typeface="나눔스퀘어 네오 Bold"/>
              </a:rPr>
              <a:t>작</a:t>
            </a:r>
            <a:r>
              <a:rPr dirty="0" sz="1200" spc="-25" b="1">
                <a:latin typeface="나눔스퀘어 네오 Bold"/>
                <a:cs typeface="나눔스퀘어 네오 Bold"/>
              </a:rPr>
              <a:t>업</a:t>
            </a:r>
            <a:r>
              <a:rPr dirty="0" sz="1200" spc="-65" b="1">
                <a:latin typeface="나눔스퀘어 네오 Bold"/>
                <a:cs typeface="나눔스퀘어 네오 Bold"/>
              </a:rPr>
              <a:t> </a:t>
            </a:r>
            <a:r>
              <a:rPr dirty="0" sz="1200" spc="-25" b="1">
                <a:latin typeface="나눔스퀘어 네오 Bold"/>
                <a:cs typeface="나눔스퀘어 네오 Bold"/>
              </a:rPr>
              <a:t>중</a:t>
            </a:r>
            <a:r>
              <a:rPr dirty="0" sz="1200" spc="-65" b="1">
                <a:latin typeface="나눔스퀘어 네오 Bold"/>
                <a:cs typeface="나눔스퀘어 네오 Bold"/>
              </a:rPr>
              <a:t> </a:t>
            </a:r>
            <a:r>
              <a:rPr dirty="0" sz="1200" spc="-55" b="1">
                <a:latin typeface="나눔스퀘어 네오 Bold"/>
                <a:cs typeface="나눔스퀘어 네오 Bold"/>
              </a:rPr>
              <a:t>장비</a:t>
            </a:r>
            <a:r>
              <a:rPr dirty="0" sz="1200" spc="-25" b="1">
                <a:latin typeface="나눔스퀘어 네오 Bold"/>
                <a:cs typeface="나눔스퀘어 네오 Bold"/>
              </a:rPr>
              <a:t>에</a:t>
            </a:r>
            <a:r>
              <a:rPr dirty="0" sz="1200" b="1">
                <a:latin typeface="나눔스퀘어 네오 Bold"/>
                <a:cs typeface="나눔스퀘어 네오 Bold"/>
              </a:rPr>
              <a:t>	</a:t>
            </a:r>
            <a:r>
              <a:rPr dirty="0" sz="1200" spc="-15" b="1">
                <a:solidFill>
                  <a:srgbClr val="0092A1"/>
                </a:solidFill>
                <a:latin typeface="나눔스퀘어 네오 Bold"/>
                <a:cs typeface="나눔스퀘어 네오 Bold"/>
              </a:rPr>
              <a:t>•</a:t>
            </a:r>
            <a:r>
              <a:rPr dirty="0" sz="1200" spc="-65" b="1">
                <a:solidFill>
                  <a:srgbClr val="0092A1"/>
                </a:solidFill>
                <a:latin typeface="나눔스퀘어 네오 Bold"/>
                <a:cs typeface="나눔스퀘어 네오 Bold"/>
              </a:rPr>
              <a:t> </a:t>
            </a:r>
            <a:r>
              <a:rPr dirty="0" sz="1200" spc="-55" b="1">
                <a:latin typeface="나눔스퀘어 네오 Bold"/>
                <a:cs typeface="나눔스퀘어 네오 Bold"/>
              </a:rPr>
              <a:t>유도</a:t>
            </a:r>
            <a:r>
              <a:rPr dirty="0" sz="1200" spc="-25" b="1">
                <a:latin typeface="나눔스퀘어 네오 Bold"/>
                <a:cs typeface="나눔스퀘어 네오 Bold"/>
              </a:rPr>
              <a:t>자</a:t>
            </a:r>
            <a:r>
              <a:rPr dirty="0" sz="1200" spc="-65" b="1">
                <a:latin typeface="나눔스퀘어 네오 Bold"/>
                <a:cs typeface="나눔스퀘어 네오 Bold"/>
              </a:rPr>
              <a:t> </a:t>
            </a:r>
            <a:r>
              <a:rPr dirty="0" sz="1200" spc="-55" b="1">
                <a:latin typeface="나눔스퀘어 네오 Bold"/>
                <a:cs typeface="나눔스퀘어 네오 Bold"/>
              </a:rPr>
              <a:t>통</a:t>
            </a:r>
            <a:r>
              <a:rPr dirty="0" sz="1200" spc="-25" b="1">
                <a:latin typeface="나눔스퀘어 네오 Bold"/>
                <a:cs typeface="나눔스퀘어 네오 Bold"/>
              </a:rPr>
              <a:t>제</a:t>
            </a:r>
            <a:r>
              <a:rPr dirty="0" sz="1200" spc="-65" b="1">
                <a:latin typeface="나눔스퀘어 네오 Bold"/>
                <a:cs typeface="나눔스퀘어 네오 Bold"/>
              </a:rPr>
              <a:t> </a:t>
            </a:r>
            <a:r>
              <a:rPr dirty="0" sz="1200" spc="-55" b="1">
                <a:latin typeface="나눔스퀘어 네오 Bold"/>
                <a:cs typeface="나눔스퀘어 네오 Bold"/>
              </a:rPr>
              <a:t>실시</a:t>
            </a:r>
            <a:r>
              <a:rPr dirty="0" sz="1200" spc="-50" b="1">
                <a:latin typeface="나눔스퀘어 네오 Bold"/>
                <a:cs typeface="나눔스퀘어 네오 Bold"/>
              </a:rPr>
              <a:t> 부딪힘</a:t>
            </a:r>
            <a:endParaRPr sz="1200">
              <a:latin typeface="나눔스퀘어 네오 Bold"/>
              <a:cs typeface="나눔스퀘어 네오 Bold"/>
            </a:endParaRPr>
          </a:p>
          <a:p>
            <a:pPr marL="3766820">
              <a:lnSpc>
                <a:spcPct val="100000"/>
              </a:lnSpc>
              <a:spcBef>
                <a:spcPts val="259"/>
              </a:spcBef>
            </a:pPr>
            <a:r>
              <a:rPr dirty="0" sz="1200" spc="-15" b="1">
                <a:solidFill>
                  <a:srgbClr val="0092A1"/>
                </a:solidFill>
                <a:latin typeface="나눔스퀘어 네오 Bold"/>
                <a:cs typeface="나눔스퀘어 네오 Bold"/>
              </a:rPr>
              <a:t>•</a:t>
            </a:r>
            <a:r>
              <a:rPr dirty="0" sz="1200" spc="-65" b="1">
                <a:solidFill>
                  <a:srgbClr val="0092A1"/>
                </a:solidFill>
                <a:latin typeface="나눔스퀘어 네오 Bold"/>
                <a:cs typeface="나눔스퀘어 네오 Bold"/>
              </a:rPr>
              <a:t> </a:t>
            </a:r>
            <a:r>
              <a:rPr dirty="0" sz="1200" spc="-55" b="1">
                <a:latin typeface="나눔스퀘어 네오 Bold"/>
                <a:cs typeface="나눔스퀘어 네오 Bold"/>
              </a:rPr>
              <a:t>굴착</a:t>
            </a:r>
            <a:r>
              <a:rPr dirty="0" sz="1200" spc="-25" b="1">
                <a:latin typeface="나눔스퀘어 네오 Bold"/>
                <a:cs typeface="나눔스퀘어 네오 Bold"/>
              </a:rPr>
              <a:t>기</a:t>
            </a:r>
            <a:r>
              <a:rPr dirty="0" sz="1200" spc="-65" b="1">
                <a:latin typeface="나눔스퀘어 네오 Bold"/>
                <a:cs typeface="나눔스퀘어 네오 Bold"/>
              </a:rPr>
              <a:t> </a:t>
            </a:r>
            <a:r>
              <a:rPr dirty="0" sz="1200" spc="-55" b="1">
                <a:latin typeface="나눔스퀘어 네오 Bold"/>
                <a:cs typeface="나눔스퀘어 네오 Bold"/>
              </a:rPr>
              <a:t>운전원</a:t>
            </a:r>
            <a:r>
              <a:rPr dirty="0" sz="1200" spc="-25" b="1">
                <a:latin typeface="나눔스퀘어 네오 Bold"/>
                <a:cs typeface="나눔스퀘어 네오 Bold"/>
              </a:rPr>
              <a:t>과</a:t>
            </a:r>
            <a:r>
              <a:rPr dirty="0" sz="1200" spc="-65" b="1">
                <a:latin typeface="나눔스퀘어 네오 Bold"/>
                <a:cs typeface="나눔스퀘어 네오 Bold"/>
              </a:rPr>
              <a:t> </a:t>
            </a:r>
            <a:r>
              <a:rPr dirty="0" sz="1200" spc="-55" b="1">
                <a:latin typeface="나눔스퀘어 네오 Bold"/>
                <a:cs typeface="나눔스퀘어 네오 Bold"/>
              </a:rPr>
              <a:t>상</a:t>
            </a:r>
            <a:r>
              <a:rPr dirty="0" sz="1200" spc="-25" b="1">
                <a:latin typeface="나눔스퀘어 네오 Bold"/>
                <a:cs typeface="나눔스퀘어 네오 Bold"/>
              </a:rPr>
              <a:t>호</a:t>
            </a:r>
            <a:r>
              <a:rPr dirty="0" sz="1200" spc="-65" b="1">
                <a:latin typeface="나눔스퀘어 네오 Bold"/>
                <a:cs typeface="나눔스퀘어 네오 Bold"/>
              </a:rPr>
              <a:t> </a:t>
            </a:r>
            <a:r>
              <a:rPr dirty="0" sz="1200" spc="-55" b="1">
                <a:latin typeface="나눔스퀘어 네오 Bold"/>
                <a:cs typeface="나눔스퀘어 네오 Bold"/>
              </a:rPr>
              <a:t>연</a:t>
            </a:r>
            <a:r>
              <a:rPr dirty="0" sz="1200" spc="-25" b="1">
                <a:latin typeface="나눔스퀘어 네오 Bold"/>
                <a:cs typeface="나눔스퀘어 네오 Bold"/>
              </a:rPr>
              <a:t>락</a:t>
            </a:r>
            <a:r>
              <a:rPr dirty="0" sz="1200" spc="-65" b="1">
                <a:latin typeface="나눔스퀘어 네오 Bold"/>
                <a:cs typeface="나눔스퀘어 네오 Bold"/>
              </a:rPr>
              <a:t> </a:t>
            </a:r>
            <a:r>
              <a:rPr dirty="0" sz="1200" spc="-55" b="1">
                <a:latin typeface="나눔스퀘어 네오 Bold"/>
                <a:cs typeface="나눔스퀘어 네오 Bold"/>
              </a:rPr>
              <a:t>체</a:t>
            </a:r>
            <a:r>
              <a:rPr dirty="0" sz="1200" spc="-25" b="1">
                <a:latin typeface="나눔스퀘어 네오 Bold"/>
                <a:cs typeface="나눔스퀘어 네오 Bold"/>
              </a:rPr>
              <a:t>계</a:t>
            </a:r>
            <a:r>
              <a:rPr dirty="0" sz="1200" spc="-65" b="1">
                <a:latin typeface="나눔스퀘어 네오 Bold"/>
                <a:cs typeface="나눔스퀘어 네오 Bold"/>
              </a:rPr>
              <a:t> </a:t>
            </a:r>
            <a:r>
              <a:rPr dirty="0" sz="1200" spc="-55" b="1">
                <a:latin typeface="나눔스퀘어 네오 Bold"/>
                <a:cs typeface="나눔스퀘어 네오 Bold"/>
              </a:rPr>
              <a:t>수립</a:t>
            </a:r>
            <a:endParaRPr sz="1200">
              <a:latin typeface="나눔스퀘어 네오 Bold"/>
              <a:cs typeface="나눔스퀘어 네오 Bold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2748499" y="3721052"/>
            <a:ext cx="1915160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 spc="-15" b="1">
                <a:solidFill>
                  <a:srgbClr val="F18B00"/>
                </a:solidFill>
                <a:latin typeface="나눔스퀘어 네오 Bold"/>
                <a:cs typeface="나눔스퀘어 네오 Bold"/>
              </a:rPr>
              <a:t>•</a:t>
            </a:r>
            <a:r>
              <a:rPr dirty="0" sz="1200" spc="-65" b="1">
                <a:solidFill>
                  <a:srgbClr val="F18B00"/>
                </a:solidFill>
                <a:latin typeface="나눔스퀘어 네오 Bold"/>
                <a:cs typeface="나눔스퀘어 네오 Bold"/>
              </a:rPr>
              <a:t> </a:t>
            </a:r>
            <a:r>
              <a:rPr dirty="0" sz="1200" spc="-55" b="1">
                <a:latin typeface="나눔스퀘어 네오 Bold"/>
                <a:cs typeface="나눔스퀘어 네오 Bold"/>
              </a:rPr>
              <a:t>식재작</a:t>
            </a:r>
            <a:r>
              <a:rPr dirty="0" sz="1200" spc="-25" b="1">
                <a:latin typeface="나눔스퀘어 네오 Bold"/>
                <a:cs typeface="나눔스퀘어 네오 Bold"/>
              </a:rPr>
              <a:t>업</a:t>
            </a:r>
            <a:r>
              <a:rPr dirty="0" sz="1200" spc="-65" b="1">
                <a:latin typeface="나눔스퀘어 네오 Bold"/>
                <a:cs typeface="나눔스퀘어 네오 Bold"/>
              </a:rPr>
              <a:t> </a:t>
            </a:r>
            <a:r>
              <a:rPr dirty="0" sz="1200" spc="-25" b="1">
                <a:latin typeface="나눔스퀘어 네오 Bold"/>
                <a:cs typeface="나눔스퀘어 네오 Bold"/>
              </a:rPr>
              <a:t>중</a:t>
            </a:r>
            <a:r>
              <a:rPr dirty="0" sz="1200" spc="-65" b="1">
                <a:latin typeface="나눔스퀘어 네오 Bold"/>
                <a:cs typeface="나눔스퀘어 네오 Bold"/>
              </a:rPr>
              <a:t> </a:t>
            </a:r>
            <a:r>
              <a:rPr dirty="0" sz="1200" spc="-55" b="1">
                <a:latin typeface="나눔스퀘어 네오 Bold"/>
                <a:cs typeface="나눔스퀘어 네오 Bold"/>
              </a:rPr>
              <a:t>근로</a:t>
            </a:r>
            <a:r>
              <a:rPr dirty="0" sz="1200" spc="-25" b="1">
                <a:latin typeface="나눔스퀘어 네오 Bold"/>
                <a:cs typeface="나눔스퀘어 네오 Bold"/>
              </a:rPr>
              <a:t>자</a:t>
            </a:r>
            <a:r>
              <a:rPr dirty="0" sz="1200" spc="-65" b="1">
                <a:latin typeface="나눔스퀘어 네오 Bold"/>
                <a:cs typeface="나눔스퀘어 네오 Bold"/>
              </a:rPr>
              <a:t> </a:t>
            </a:r>
            <a:r>
              <a:rPr dirty="0" sz="1200" spc="-55" b="1">
                <a:latin typeface="나눔스퀘어 네오 Bold"/>
                <a:cs typeface="나눔스퀘어 네오 Bold"/>
              </a:rPr>
              <a:t>요</a:t>
            </a:r>
            <a:r>
              <a:rPr dirty="0" sz="1200" spc="-25" b="1">
                <a:latin typeface="나눔스퀘어 네오 Bold"/>
                <a:cs typeface="나눔스퀘어 네오 Bold"/>
              </a:rPr>
              <a:t>통</a:t>
            </a:r>
            <a:r>
              <a:rPr dirty="0" sz="1200" spc="-65" b="1">
                <a:latin typeface="나눔스퀘어 네오 Bold"/>
                <a:cs typeface="나눔스퀘어 네오 Bold"/>
              </a:rPr>
              <a:t> </a:t>
            </a:r>
            <a:r>
              <a:rPr dirty="0" sz="1200" spc="-55" b="1">
                <a:latin typeface="나눔스퀘어 네오 Bold"/>
                <a:cs typeface="나눔스퀘어 네오 Bold"/>
              </a:rPr>
              <a:t>발생</a:t>
            </a:r>
            <a:endParaRPr sz="1200">
              <a:latin typeface="나눔스퀘어 네오 Bold"/>
              <a:cs typeface="나눔스퀘어 네오 Bold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2748499" y="4800501"/>
            <a:ext cx="2052955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 spc="-15" b="1">
                <a:solidFill>
                  <a:srgbClr val="F18B00"/>
                </a:solidFill>
                <a:latin typeface="나눔스퀘어 네오 Bold"/>
                <a:cs typeface="나눔스퀘어 네오 Bold"/>
              </a:rPr>
              <a:t>•</a:t>
            </a:r>
            <a:r>
              <a:rPr dirty="0" sz="1200" spc="-65" b="1">
                <a:solidFill>
                  <a:srgbClr val="F18B00"/>
                </a:solidFill>
                <a:latin typeface="나눔스퀘어 네오 Bold"/>
                <a:cs typeface="나눔스퀘어 네오 Bold"/>
              </a:rPr>
              <a:t> </a:t>
            </a:r>
            <a:r>
              <a:rPr dirty="0" sz="1200" spc="-55" b="1">
                <a:latin typeface="나눔스퀘어 네오 Bold"/>
                <a:cs typeface="나눔스퀘어 네오 Bold"/>
              </a:rPr>
              <a:t>식재작</a:t>
            </a:r>
            <a:r>
              <a:rPr dirty="0" sz="1200" spc="-25" b="1">
                <a:latin typeface="나눔스퀘어 네오 Bold"/>
                <a:cs typeface="나눔스퀘어 네오 Bold"/>
              </a:rPr>
              <a:t>업</a:t>
            </a:r>
            <a:r>
              <a:rPr dirty="0" sz="1200" spc="-65" b="1">
                <a:latin typeface="나눔스퀘어 네오 Bold"/>
                <a:cs typeface="나눔스퀘어 네오 Bold"/>
              </a:rPr>
              <a:t> </a:t>
            </a:r>
            <a:r>
              <a:rPr dirty="0" sz="1200" spc="-25" b="1">
                <a:latin typeface="나눔스퀘어 네오 Bold"/>
                <a:cs typeface="나눔스퀘어 네오 Bold"/>
              </a:rPr>
              <a:t>중</a:t>
            </a:r>
            <a:r>
              <a:rPr dirty="0" sz="1200" spc="-65" b="1">
                <a:latin typeface="나눔스퀘어 네오 Bold"/>
                <a:cs typeface="나눔스퀘어 네오 Bold"/>
              </a:rPr>
              <a:t> </a:t>
            </a:r>
            <a:r>
              <a:rPr dirty="0" sz="1200" spc="-55" b="1">
                <a:latin typeface="나눔스퀘어 네오 Bold"/>
                <a:cs typeface="나눔스퀘어 네오 Bold"/>
              </a:rPr>
              <a:t>줄걸</a:t>
            </a:r>
            <a:r>
              <a:rPr dirty="0" sz="1200" spc="-25" b="1">
                <a:latin typeface="나눔스퀘어 네오 Bold"/>
                <a:cs typeface="나눔스퀘어 네오 Bold"/>
              </a:rPr>
              <a:t>이</a:t>
            </a:r>
            <a:r>
              <a:rPr dirty="0" sz="1200" spc="-65" b="1">
                <a:latin typeface="나눔스퀘어 네오 Bold"/>
                <a:cs typeface="나눔스퀘어 네오 Bold"/>
              </a:rPr>
              <a:t> </a:t>
            </a:r>
            <a:r>
              <a:rPr dirty="0" sz="1200" spc="-55" b="1">
                <a:latin typeface="나눔스퀘어 네오 Bold"/>
                <a:cs typeface="나눔스퀘어 네오 Bold"/>
              </a:rPr>
              <a:t>이탈</a:t>
            </a:r>
            <a:r>
              <a:rPr dirty="0" sz="1200" spc="-25" b="1">
                <a:latin typeface="나눔스퀘어 네오 Bold"/>
                <a:cs typeface="나눔스퀘어 네오 Bold"/>
              </a:rPr>
              <a:t>로</a:t>
            </a:r>
            <a:r>
              <a:rPr dirty="0" sz="1200" spc="-65" b="1">
                <a:latin typeface="나눔스퀘어 네오 Bold"/>
                <a:cs typeface="나눔스퀘어 네오 Bold"/>
              </a:rPr>
              <a:t> </a:t>
            </a:r>
            <a:r>
              <a:rPr dirty="0" sz="1200" spc="-55" b="1">
                <a:latin typeface="나눔스퀘어 네오 Bold"/>
                <a:cs typeface="나눔스퀘어 네오 Bold"/>
              </a:rPr>
              <a:t>맞음</a:t>
            </a:r>
            <a:endParaRPr sz="1200">
              <a:latin typeface="나눔스퀘어 네오 Bold"/>
              <a:cs typeface="나눔스퀘어 네오 Bold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6502910" y="3073199"/>
            <a:ext cx="3254375" cy="3943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16205" marR="5080" indent="-104139">
              <a:lnSpc>
                <a:spcPct val="118100"/>
              </a:lnSpc>
            </a:pPr>
            <a:r>
              <a:rPr dirty="0" sz="1200" spc="-15" b="1">
                <a:solidFill>
                  <a:srgbClr val="0092A1"/>
                </a:solidFill>
                <a:latin typeface="나눔스퀘어 네오 Bold"/>
                <a:cs typeface="나눔스퀘어 네오 Bold"/>
              </a:rPr>
              <a:t>•</a:t>
            </a:r>
            <a:r>
              <a:rPr dirty="0" sz="1200" spc="-65" b="1">
                <a:solidFill>
                  <a:srgbClr val="0092A1"/>
                </a:solidFill>
                <a:latin typeface="나눔스퀘어 네오 Bold"/>
                <a:cs typeface="나눔스퀘어 네오 Bold"/>
              </a:rPr>
              <a:t> </a:t>
            </a:r>
            <a:r>
              <a:rPr dirty="0" sz="1200" spc="-55" b="1">
                <a:latin typeface="나눔스퀘어 네오 Bold"/>
                <a:cs typeface="나눔스퀘어 네오 Bold"/>
              </a:rPr>
              <a:t>근로자</a:t>
            </a:r>
            <a:r>
              <a:rPr dirty="0" sz="1200" spc="-25" b="1">
                <a:latin typeface="나눔스퀘어 네오 Bold"/>
                <a:cs typeface="나눔스퀘어 네오 Bold"/>
              </a:rPr>
              <a:t>와</a:t>
            </a:r>
            <a:r>
              <a:rPr dirty="0" sz="1200" spc="-65" b="1">
                <a:latin typeface="나눔스퀘어 네오 Bold"/>
                <a:cs typeface="나눔스퀘어 네오 Bold"/>
              </a:rPr>
              <a:t> </a:t>
            </a:r>
            <a:r>
              <a:rPr dirty="0" sz="1200" spc="-55" b="1">
                <a:latin typeface="나눔스퀘어 네오 Bold"/>
                <a:cs typeface="나눔스퀘어 네오 Bold"/>
              </a:rPr>
              <a:t>장</a:t>
            </a:r>
            <a:r>
              <a:rPr dirty="0" sz="1200" spc="-25" b="1">
                <a:latin typeface="나눔스퀘어 네오 Bold"/>
                <a:cs typeface="나눔스퀘어 네오 Bold"/>
              </a:rPr>
              <a:t>비</a:t>
            </a:r>
            <a:r>
              <a:rPr dirty="0" sz="1200" spc="-65" b="1">
                <a:latin typeface="나눔스퀘어 네오 Bold"/>
                <a:cs typeface="나눔스퀘어 네오 Bold"/>
              </a:rPr>
              <a:t> </a:t>
            </a:r>
            <a:r>
              <a:rPr dirty="0" sz="1200" spc="-55" b="1">
                <a:latin typeface="나눔스퀘어 네오 Bold"/>
                <a:cs typeface="나눔스퀘어 네오 Bold"/>
              </a:rPr>
              <a:t>동</a:t>
            </a:r>
            <a:r>
              <a:rPr dirty="0" sz="1200" spc="-25" b="1">
                <a:latin typeface="나눔스퀘어 네오 Bold"/>
                <a:cs typeface="나눔스퀘어 네오 Bold"/>
              </a:rPr>
              <a:t>시</a:t>
            </a:r>
            <a:r>
              <a:rPr dirty="0" sz="1200" spc="-65" b="1">
                <a:latin typeface="나눔스퀘어 네오 Bold"/>
                <a:cs typeface="나눔스퀘어 네오 Bold"/>
              </a:rPr>
              <a:t> </a:t>
            </a:r>
            <a:r>
              <a:rPr dirty="0" sz="1200" spc="-55" b="1">
                <a:latin typeface="나눔스퀘어 네오 Bold"/>
                <a:cs typeface="나눔스퀘어 네오 Bold"/>
              </a:rPr>
              <a:t>작</a:t>
            </a:r>
            <a:r>
              <a:rPr dirty="0" sz="1200" spc="-25" b="1">
                <a:latin typeface="나눔스퀘어 네오 Bold"/>
                <a:cs typeface="나눔스퀘어 네오 Bold"/>
              </a:rPr>
              <a:t>업</a:t>
            </a:r>
            <a:r>
              <a:rPr dirty="0" sz="1200" spc="-65" b="1">
                <a:latin typeface="나눔스퀘어 네오 Bold"/>
                <a:cs typeface="나눔스퀘어 네오 Bold"/>
              </a:rPr>
              <a:t> </a:t>
            </a:r>
            <a:r>
              <a:rPr dirty="0" sz="1200" spc="-25" b="1">
                <a:latin typeface="나눔스퀘어 네오 Bold"/>
                <a:cs typeface="나눔스퀘어 네오 Bold"/>
              </a:rPr>
              <a:t>시</a:t>
            </a:r>
            <a:r>
              <a:rPr dirty="0" sz="1200" spc="-65" b="1">
                <a:latin typeface="나눔스퀘어 네오 Bold"/>
                <a:cs typeface="나눔스퀘어 네오 Bold"/>
              </a:rPr>
              <a:t> </a:t>
            </a:r>
            <a:r>
              <a:rPr dirty="0" sz="1200" spc="-55" b="1">
                <a:latin typeface="나눔스퀘어 네오 Bold"/>
                <a:cs typeface="나눔스퀘어 네오 Bold"/>
              </a:rPr>
              <a:t>근로자</a:t>
            </a:r>
            <a:r>
              <a:rPr dirty="0" sz="1200" spc="-25" b="1">
                <a:latin typeface="나눔스퀘어 네오 Bold"/>
                <a:cs typeface="나눔스퀘어 네오 Bold"/>
              </a:rPr>
              <a:t>의</a:t>
            </a:r>
            <a:r>
              <a:rPr dirty="0" sz="1200" spc="-65" b="1">
                <a:latin typeface="나눔스퀘어 네오 Bold"/>
                <a:cs typeface="나눔스퀘어 네오 Bold"/>
              </a:rPr>
              <a:t> </a:t>
            </a:r>
            <a:r>
              <a:rPr dirty="0" sz="1200" spc="-55" b="1">
                <a:latin typeface="나눔스퀘어 네오 Bold"/>
                <a:cs typeface="나눔스퀘어 네오 Bold"/>
              </a:rPr>
              <a:t>식별</a:t>
            </a:r>
            <a:r>
              <a:rPr dirty="0" sz="1200" spc="-25" b="1">
                <a:latin typeface="나눔스퀘어 네오 Bold"/>
                <a:cs typeface="나눔스퀘어 네오 Bold"/>
              </a:rPr>
              <a:t>이</a:t>
            </a:r>
            <a:r>
              <a:rPr dirty="0" sz="1200" spc="-65" b="1">
                <a:latin typeface="나눔스퀘어 네오 Bold"/>
                <a:cs typeface="나눔스퀘어 네오 Bold"/>
              </a:rPr>
              <a:t> </a:t>
            </a:r>
            <a:r>
              <a:rPr dirty="0" sz="1200" spc="-55" b="1">
                <a:latin typeface="나눔스퀘어 네오 Bold"/>
                <a:cs typeface="나눔스퀘어 네오 Bold"/>
              </a:rPr>
              <a:t>용이한</a:t>
            </a:r>
            <a:r>
              <a:rPr dirty="0" sz="1200" spc="-50" b="1">
                <a:latin typeface="나눔스퀘어 네오 Bold"/>
                <a:cs typeface="나눔스퀘어 네오 Bold"/>
              </a:rPr>
              <a:t> 장소에</a:t>
            </a:r>
            <a:r>
              <a:rPr dirty="0" sz="1200" spc="-25" b="1">
                <a:latin typeface="나눔스퀘어 네오 Bold"/>
                <a:cs typeface="나눔스퀘어 네오 Bold"/>
              </a:rPr>
              <a:t>서</a:t>
            </a:r>
            <a:r>
              <a:rPr dirty="0" sz="1200" spc="-65" b="1">
                <a:latin typeface="나눔스퀘어 네오 Bold"/>
                <a:cs typeface="나눔스퀘어 네오 Bold"/>
              </a:rPr>
              <a:t> </a:t>
            </a:r>
            <a:r>
              <a:rPr dirty="0" sz="1200" spc="-55" b="1">
                <a:latin typeface="나눔스퀘어 네오 Bold"/>
                <a:cs typeface="나눔스퀘어 네오 Bold"/>
              </a:rPr>
              <a:t>작업</a:t>
            </a:r>
            <a:endParaRPr sz="1200">
              <a:latin typeface="나눔스퀘어 네오 Bold"/>
              <a:cs typeface="나눔스퀘어 네오 Bold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6502976" y="3721001"/>
            <a:ext cx="3083560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 spc="-15" b="1">
                <a:solidFill>
                  <a:srgbClr val="0092A1"/>
                </a:solidFill>
                <a:latin typeface="나눔스퀘어 네오 Bold"/>
                <a:cs typeface="나눔스퀘어 네오 Bold"/>
              </a:rPr>
              <a:t>•</a:t>
            </a:r>
            <a:r>
              <a:rPr dirty="0" sz="1200" spc="-65" b="1">
                <a:solidFill>
                  <a:srgbClr val="0092A1"/>
                </a:solidFill>
                <a:latin typeface="나눔스퀘어 네오 Bold"/>
                <a:cs typeface="나눔스퀘어 네오 Bold"/>
              </a:rPr>
              <a:t> </a:t>
            </a:r>
            <a:r>
              <a:rPr dirty="0" sz="1200" spc="-55" b="1">
                <a:latin typeface="나눔스퀘어 네오 Bold"/>
                <a:cs typeface="나눔스퀘어 네오 Bold"/>
              </a:rPr>
              <a:t>사전</a:t>
            </a:r>
            <a:r>
              <a:rPr dirty="0" sz="1200" spc="-25" b="1">
                <a:latin typeface="나눔스퀘어 네오 Bold"/>
                <a:cs typeface="나눔스퀘어 네오 Bold"/>
              </a:rPr>
              <a:t>에</a:t>
            </a:r>
            <a:r>
              <a:rPr dirty="0" sz="1200" spc="-65" b="1">
                <a:latin typeface="나눔스퀘어 네오 Bold"/>
                <a:cs typeface="나눔스퀘어 네오 Bold"/>
              </a:rPr>
              <a:t> </a:t>
            </a:r>
            <a:r>
              <a:rPr dirty="0" sz="1200" spc="-55" b="1">
                <a:latin typeface="나눔스퀘어 네오 Bold"/>
                <a:cs typeface="나눔스퀘어 네오 Bold"/>
              </a:rPr>
              <a:t>작</a:t>
            </a:r>
            <a:r>
              <a:rPr dirty="0" sz="1200" spc="-25" b="1">
                <a:latin typeface="나눔스퀘어 네오 Bold"/>
                <a:cs typeface="나눔스퀘어 네오 Bold"/>
              </a:rPr>
              <a:t>업</a:t>
            </a:r>
            <a:r>
              <a:rPr dirty="0" sz="1200" spc="-65" b="1">
                <a:latin typeface="나눔스퀘어 네오 Bold"/>
                <a:cs typeface="나눔스퀘어 네오 Bold"/>
              </a:rPr>
              <a:t> </a:t>
            </a:r>
            <a:r>
              <a:rPr dirty="0" sz="1200" spc="-55" b="1">
                <a:latin typeface="나눔스퀘어 네오 Bold"/>
                <a:cs typeface="나눔스퀘어 네오 Bold"/>
              </a:rPr>
              <a:t>물량</a:t>
            </a:r>
            <a:r>
              <a:rPr dirty="0" sz="1200" spc="-25" b="1">
                <a:latin typeface="나눔스퀘어 네오 Bold"/>
                <a:cs typeface="나눔스퀘어 네오 Bold"/>
              </a:rPr>
              <a:t>에</a:t>
            </a:r>
            <a:r>
              <a:rPr dirty="0" sz="1200" spc="-65" b="1">
                <a:latin typeface="나눔스퀘어 네오 Bold"/>
                <a:cs typeface="나눔스퀘어 네오 Bold"/>
              </a:rPr>
              <a:t> </a:t>
            </a:r>
            <a:r>
              <a:rPr dirty="0" sz="1200" spc="-55" b="1">
                <a:latin typeface="나눔스퀘어 네오 Bold"/>
                <a:cs typeface="나눔스퀘어 네오 Bold"/>
              </a:rPr>
              <a:t>적정</a:t>
            </a:r>
            <a:r>
              <a:rPr dirty="0" sz="1200" spc="-25" b="1">
                <a:latin typeface="나눔스퀘어 네오 Bold"/>
                <a:cs typeface="나눔스퀘어 네오 Bold"/>
              </a:rPr>
              <a:t>한</a:t>
            </a:r>
            <a:r>
              <a:rPr dirty="0" sz="1200" spc="-65" b="1">
                <a:latin typeface="나눔스퀘어 네오 Bold"/>
                <a:cs typeface="나눔스퀘어 네오 Bold"/>
              </a:rPr>
              <a:t> </a:t>
            </a:r>
            <a:r>
              <a:rPr dirty="0" sz="1200" spc="-55" b="1">
                <a:latin typeface="나눔스퀘어 네오 Bold"/>
                <a:cs typeface="나눔스퀘어 네오 Bold"/>
              </a:rPr>
              <a:t>근로</a:t>
            </a:r>
            <a:r>
              <a:rPr dirty="0" sz="1200" spc="-25" b="1">
                <a:latin typeface="나눔스퀘어 네오 Bold"/>
                <a:cs typeface="나눔스퀘어 네오 Bold"/>
              </a:rPr>
              <a:t>자</a:t>
            </a:r>
            <a:r>
              <a:rPr dirty="0" sz="1200" spc="-65" b="1">
                <a:latin typeface="나눔스퀘어 네오 Bold"/>
                <a:cs typeface="나눔스퀘어 네오 Bold"/>
              </a:rPr>
              <a:t> </a:t>
            </a:r>
            <a:r>
              <a:rPr dirty="0" sz="1200" spc="-55" b="1">
                <a:latin typeface="나눔스퀘어 네오 Bold"/>
                <a:cs typeface="나눔스퀘어 네오 Bold"/>
              </a:rPr>
              <a:t>소요인</a:t>
            </a:r>
            <a:r>
              <a:rPr dirty="0" sz="1200" spc="-25" b="1">
                <a:latin typeface="나눔스퀘어 네오 Bold"/>
                <a:cs typeface="나눔스퀘어 네오 Bold"/>
              </a:rPr>
              <a:t>원</a:t>
            </a:r>
            <a:r>
              <a:rPr dirty="0" sz="1200" spc="-65" b="1">
                <a:latin typeface="나눔스퀘어 네오 Bold"/>
                <a:cs typeface="나눔스퀘어 네오 Bold"/>
              </a:rPr>
              <a:t> </a:t>
            </a:r>
            <a:r>
              <a:rPr dirty="0" sz="1200" spc="-55" b="1">
                <a:latin typeface="나눔스퀘어 네오 Bold"/>
                <a:cs typeface="나눔스퀘어 네오 Bold"/>
              </a:rPr>
              <a:t>검토</a:t>
            </a:r>
            <a:endParaRPr sz="1200">
              <a:latin typeface="나눔스퀘어 네오 Bold"/>
              <a:cs typeface="나눔스퀘어 네오 Bold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6502976" y="4152750"/>
            <a:ext cx="1915160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 spc="-15" b="1">
                <a:solidFill>
                  <a:srgbClr val="0092A1"/>
                </a:solidFill>
                <a:latin typeface="나눔스퀘어 네오 Bold"/>
                <a:cs typeface="나눔스퀘어 네오 Bold"/>
              </a:rPr>
              <a:t>•</a:t>
            </a:r>
            <a:r>
              <a:rPr dirty="0" sz="1200" spc="-65" b="1">
                <a:solidFill>
                  <a:srgbClr val="0092A1"/>
                </a:solidFill>
                <a:latin typeface="나눔스퀘어 네오 Bold"/>
                <a:cs typeface="나눔스퀘어 네오 Bold"/>
              </a:rPr>
              <a:t> </a:t>
            </a:r>
            <a:r>
              <a:rPr dirty="0" sz="1200" spc="-55" b="1">
                <a:latin typeface="나눔스퀘어 네오 Bold"/>
                <a:cs typeface="나눔스퀘어 네오 Bold"/>
              </a:rPr>
              <a:t>당</a:t>
            </a:r>
            <a:r>
              <a:rPr dirty="0" sz="1200" spc="-25" b="1">
                <a:latin typeface="나눔스퀘어 네오 Bold"/>
                <a:cs typeface="나눔스퀘어 네오 Bold"/>
              </a:rPr>
              <a:t>일</a:t>
            </a:r>
            <a:r>
              <a:rPr dirty="0" sz="1200" spc="-65" b="1">
                <a:latin typeface="나눔스퀘어 네오 Bold"/>
                <a:cs typeface="나눔스퀘어 네오 Bold"/>
              </a:rPr>
              <a:t> </a:t>
            </a:r>
            <a:r>
              <a:rPr dirty="0" sz="1200" spc="-55" b="1">
                <a:latin typeface="나눔스퀘어 네오 Bold"/>
                <a:cs typeface="나눔스퀘어 네오 Bold"/>
              </a:rPr>
              <a:t>작업</a:t>
            </a:r>
            <a:r>
              <a:rPr dirty="0" sz="1200" spc="-25" b="1">
                <a:latin typeface="나눔스퀘어 네오 Bold"/>
                <a:cs typeface="나눔스퀘어 네오 Bold"/>
              </a:rPr>
              <a:t>량</a:t>
            </a:r>
            <a:r>
              <a:rPr dirty="0" sz="1200" spc="-65" b="1">
                <a:latin typeface="나눔스퀘어 네오 Bold"/>
                <a:cs typeface="나눔스퀘어 네오 Bold"/>
              </a:rPr>
              <a:t> </a:t>
            </a:r>
            <a:r>
              <a:rPr dirty="0" sz="1200" spc="-25" b="1">
                <a:latin typeface="나눔스퀘어 네오 Bold"/>
                <a:cs typeface="나눔스퀘어 네오 Bold"/>
              </a:rPr>
              <a:t>및</a:t>
            </a:r>
            <a:r>
              <a:rPr dirty="0" sz="1200" spc="-65" b="1">
                <a:latin typeface="나눔스퀘어 네오 Bold"/>
                <a:cs typeface="나눔스퀘어 네오 Bold"/>
              </a:rPr>
              <a:t> </a:t>
            </a:r>
            <a:r>
              <a:rPr dirty="0" sz="1200" spc="-55" b="1">
                <a:latin typeface="나눔스퀘어 네오 Bold"/>
                <a:cs typeface="나눔스퀘어 네오 Bold"/>
              </a:rPr>
              <a:t>작업방</a:t>
            </a:r>
            <a:r>
              <a:rPr dirty="0" sz="1200" spc="-25" b="1">
                <a:latin typeface="나눔스퀘어 네오 Bold"/>
                <a:cs typeface="나눔스퀘어 네오 Bold"/>
              </a:rPr>
              <a:t>법</a:t>
            </a:r>
            <a:r>
              <a:rPr dirty="0" sz="1200" spc="-65" b="1">
                <a:latin typeface="나눔스퀘어 네오 Bold"/>
                <a:cs typeface="나눔스퀘어 네오 Bold"/>
              </a:rPr>
              <a:t> </a:t>
            </a:r>
            <a:r>
              <a:rPr dirty="0" sz="1200" spc="-55" b="1">
                <a:latin typeface="나눔스퀘어 네오 Bold"/>
                <a:cs typeface="나눔스퀘어 네오 Bold"/>
              </a:rPr>
              <a:t>주지</a:t>
            </a:r>
            <a:endParaRPr sz="1200">
              <a:latin typeface="나눔스퀘어 네오 Bold"/>
              <a:cs typeface="나눔스퀘어 네오 Bold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6502976" y="4800450"/>
            <a:ext cx="3214370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 spc="-15" b="1">
                <a:solidFill>
                  <a:srgbClr val="0092A1"/>
                </a:solidFill>
                <a:latin typeface="나눔스퀘어 네오 Bold"/>
                <a:cs typeface="나눔스퀘어 네오 Bold"/>
              </a:rPr>
              <a:t>•</a:t>
            </a:r>
            <a:r>
              <a:rPr dirty="0" sz="1200" spc="-65" b="1">
                <a:solidFill>
                  <a:srgbClr val="0092A1"/>
                </a:solidFill>
                <a:latin typeface="나눔스퀘어 네오 Bold"/>
                <a:cs typeface="나눔스퀘어 네오 Bold"/>
              </a:rPr>
              <a:t> </a:t>
            </a:r>
            <a:r>
              <a:rPr dirty="0" sz="1200" spc="-55" b="1">
                <a:latin typeface="나눔스퀘어 네오 Bold"/>
                <a:cs typeface="나눔스퀘어 네오 Bold"/>
              </a:rPr>
              <a:t>수</a:t>
            </a:r>
            <a:r>
              <a:rPr dirty="0" sz="1200" spc="-25" b="1">
                <a:latin typeface="나눔스퀘어 네오 Bold"/>
                <a:cs typeface="나눔스퀘어 네오 Bold"/>
              </a:rPr>
              <a:t>목</a:t>
            </a:r>
            <a:r>
              <a:rPr dirty="0" sz="1200" spc="-65" b="1">
                <a:latin typeface="나눔스퀘어 네오 Bold"/>
                <a:cs typeface="나눔스퀘어 네오 Bold"/>
              </a:rPr>
              <a:t> </a:t>
            </a:r>
            <a:r>
              <a:rPr dirty="0" sz="1200" spc="-55" b="1">
                <a:latin typeface="나눔스퀘어 네오 Bold"/>
                <a:cs typeface="나눔스퀘어 네오 Bold"/>
              </a:rPr>
              <a:t>줄걸이</a:t>
            </a:r>
            <a:r>
              <a:rPr dirty="0" sz="1200" spc="-25" b="1">
                <a:latin typeface="나눔스퀘어 네오 Bold"/>
                <a:cs typeface="나눔스퀘어 네오 Bold"/>
              </a:rPr>
              <a:t>는</a:t>
            </a:r>
            <a:r>
              <a:rPr dirty="0" sz="1200" spc="-65" b="1">
                <a:latin typeface="나눔스퀘어 네오 Bold"/>
                <a:cs typeface="나눔스퀘어 네오 Bold"/>
              </a:rPr>
              <a:t> </a:t>
            </a:r>
            <a:r>
              <a:rPr dirty="0" sz="1200" spc="-55" b="1">
                <a:latin typeface="나눔스퀘어 네오 Bold"/>
                <a:cs typeface="나눔스퀘어 네오 Bold"/>
              </a:rPr>
              <a:t>이탈하</a:t>
            </a:r>
            <a:r>
              <a:rPr dirty="0" sz="1200" spc="-25" b="1">
                <a:latin typeface="나눔스퀘어 네오 Bold"/>
                <a:cs typeface="나눔스퀘어 네오 Bold"/>
              </a:rPr>
              <a:t>지</a:t>
            </a:r>
            <a:r>
              <a:rPr dirty="0" sz="1200" spc="-65" b="1">
                <a:latin typeface="나눔스퀘어 네오 Bold"/>
                <a:cs typeface="나눔스퀘어 네오 Bold"/>
              </a:rPr>
              <a:t> </a:t>
            </a:r>
            <a:r>
              <a:rPr dirty="0" sz="1200" spc="-55" b="1">
                <a:latin typeface="나눔스퀘어 네오 Bold"/>
                <a:cs typeface="나눔스퀘어 네오 Bold"/>
              </a:rPr>
              <a:t>않</a:t>
            </a:r>
            <a:r>
              <a:rPr dirty="0" sz="1200" spc="-25" b="1">
                <a:latin typeface="나눔스퀘어 네오 Bold"/>
                <a:cs typeface="나눔스퀘어 네오 Bold"/>
              </a:rPr>
              <a:t>는</a:t>
            </a:r>
            <a:r>
              <a:rPr dirty="0" sz="1200" spc="-65" b="1">
                <a:latin typeface="나눔스퀘어 네오 Bold"/>
                <a:cs typeface="나눔스퀘어 네오 Bold"/>
              </a:rPr>
              <a:t> </a:t>
            </a:r>
            <a:r>
              <a:rPr dirty="0" sz="1200" spc="-55" b="1">
                <a:latin typeface="나눔스퀘어 네오 Bold"/>
                <a:cs typeface="나눔스퀘어 네오 Bold"/>
              </a:rPr>
              <a:t>구조</a:t>
            </a:r>
            <a:r>
              <a:rPr dirty="0" sz="1200" spc="-25" b="1">
                <a:latin typeface="나눔스퀘어 네오 Bold"/>
                <a:cs typeface="나눔스퀘어 네오 Bold"/>
              </a:rPr>
              <a:t>로</a:t>
            </a:r>
            <a:r>
              <a:rPr dirty="0" sz="1200" spc="-65" b="1">
                <a:latin typeface="나눔스퀘어 네오 Bold"/>
                <a:cs typeface="나눔스퀘어 네오 Bold"/>
              </a:rPr>
              <a:t> </a:t>
            </a:r>
            <a:r>
              <a:rPr dirty="0" sz="1200" spc="-50" b="1">
                <a:latin typeface="나눔스퀘어 네오 Bold"/>
                <a:cs typeface="나눔스퀘어 네오 Bold"/>
              </a:rPr>
              <a:t>2</a:t>
            </a:r>
            <a:r>
              <a:rPr dirty="0" sz="1200" spc="-25" b="1">
                <a:latin typeface="나눔스퀘어 네오 Bold"/>
                <a:cs typeface="나눔스퀘어 네오 Bold"/>
              </a:rPr>
              <a:t>점</a:t>
            </a:r>
            <a:r>
              <a:rPr dirty="0" sz="1200" spc="-65" b="1">
                <a:latin typeface="나눔스퀘어 네오 Bold"/>
                <a:cs typeface="나눔스퀘어 네오 Bold"/>
              </a:rPr>
              <a:t> </a:t>
            </a:r>
            <a:r>
              <a:rPr dirty="0" sz="1200" spc="-55" b="1">
                <a:latin typeface="나눔스퀘어 네오 Bold"/>
                <a:cs typeface="나눔스퀘어 네오 Bold"/>
              </a:rPr>
              <a:t>이</a:t>
            </a:r>
            <a:r>
              <a:rPr dirty="0" sz="1200" spc="-25" b="1">
                <a:latin typeface="나눔스퀘어 네오 Bold"/>
                <a:cs typeface="나눔스퀘어 네오 Bold"/>
              </a:rPr>
              <a:t>상</a:t>
            </a:r>
            <a:r>
              <a:rPr dirty="0" sz="1200" spc="-65" b="1">
                <a:latin typeface="나눔스퀘어 네오 Bold"/>
                <a:cs typeface="나눔스퀘어 네오 Bold"/>
              </a:rPr>
              <a:t> </a:t>
            </a:r>
            <a:r>
              <a:rPr dirty="0" sz="1200" spc="-55" b="1">
                <a:latin typeface="나눔스퀘어 네오 Bold"/>
                <a:cs typeface="나눔스퀘어 네오 Bold"/>
              </a:rPr>
              <a:t>결속</a:t>
            </a:r>
            <a:endParaRPr sz="1200">
              <a:latin typeface="나눔스퀘어 네오 Bold"/>
              <a:cs typeface="나눔스퀘어 네오 Bold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6502976" y="5232199"/>
            <a:ext cx="3049270" cy="3943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16205" marR="5080" indent="-104139">
              <a:lnSpc>
                <a:spcPct val="118100"/>
              </a:lnSpc>
            </a:pPr>
            <a:r>
              <a:rPr dirty="0" sz="1200" spc="-15" b="1">
                <a:solidFill>
                  <a:srgbClr val="0092A1"/>
                </a:solidFill>
                <a:latin typeface="나눔스퀘어 네오 Bold"/>
                <a:cs typeface="나눔스퀘어 네오 Bold"/>
              </a:rPr>
              <a:t>•</a:t>
            </a:r>
            <a:r>
              <a:rPr dirty="0" sz="1200" spc="-65" b="1">
                <a:solidFill>
                  <a:srgbClr val="0092A1"/>
                </a:solidFill>
                <a:latin typeface="나눔스퀘어 네오 Bold"/>
                <a:cs typeface="나눔스퀘어 네오 Bold"/>
              </a:rPr>
              <a:t> </a:t>
            </a:r>
            <a:r>
              <a:rPr dirty="0" sz="1200" spc="-55" b="1">
                <a:latin typeface="나눔스퀘어 네오 Bold"/>
                <a:cs typeface="나눔스퀘어 네오 Bold"/>
              </a:rPr>
              <a:t>와이어로프</a:t>
            </a:r>
            <a:r>
              <a:rPr dirty="0" sz="1200" spc="-10" b="1">
                <a:latin typeface="나눔스퀘어 네오 Bold"/>
                <a:cs typeface="나눔스퀘어 네오 Bold"/>
              </a:rPr>
              <a:t>,</a:t>
            </a:r>
            <a:r>
              <a:rPr dirty="0" sz="1200" spc="-65" b="1">
                <a:latin typeface="나눔스퀘어 네오 Bold"/>
                <a:cs typeface="나눔스퀘어 네오 Bold"/>
              </a:rPr>
              <a:t> </a:t>
            </a:r>
            <a:r>
              <a:rPr dirty="0" sz="1200" spc="-55" b="1">
                <a:latin typeface="나눔스퀘어 네오 Bold"/>
                <a:cs typeface="나눔스퀘어 네오 Bold"/>
              </a:rPr>
              <a:t>슬링벨트</a:t>
            </a:r>
            <a:r>
              <a:rPr dirty="0" sz="1200" spc="-10" b="1">
                <a:latin typeface="나눔스퀘어 네오 Bold"/>
                <a:cs typeface="나눔스퀘어 네오 Bold"/>
              </a:rPr>
              <a:t>,</a:t>
            </a:r>
            <a:r>
              <a:rPr dirty="0" sz="1200" spc="-65" b="1">
                <a:latin typeface="나눔스퀘어 네오 Bold"/>
                <a:cs typeface="나눔스퀘어 네오 Bold"/>
              </a:rPr>
              <a:t> </a:t>
            </a:r>
            <a:r>
              <a:rPr dirty="0" sz="1200" spc="-25" b="1">
                <a:latin typeface="나눔스퀘어 네오 Bold"/>
                <a:cs typeface="나눔스퀘어 네오 Bold"/>
              </a:rPr>
              <a:t>훅</a:t>
            </a:r>
            <a:r>
              <a:rPr dirty="0" sz="1200" spc="-65" b="1">
                <a:latin typeface="나눔스퀘어 네오 Bold"/>
                <a:cs typeface="나눔스퀘어 네오 Bold"/>
              </a:rPr>
              <a:t> </a:t>
            </a:r>
            <a:r>
              <a:rPr dirty="0" sz="1200" spc="-55" b="1">
                <a:latin typeface="나눔스퀘어 네오 Bold"/>
                <a:cs typeface="나눔스퀘어 네오 Bold"/>
              </a:rPr>
              <a:t>안전고리</a:t>
            </a:r>
            <a:r>
              <a:rPr dirty="0" sz="1200" spc="-10" b="1">
                <a:latin typeface="나눔스퀘어 네오 Bold"/>
                <a:cs typeface="나눔스퀘어 네오 Bold"/>
              </a:rPr>
              <a:t>,</a:t>
            </a:r>
            <a:r>
              <a:rPr dirty="0" sz="1200" spc="-65" b="1">
                <a:latin typeface="나눔스퀘어 네오 Bold"/>
                <a:cs typeface="나눔스퀘어 네오 Bold"/>
              </a:rPr>
              <a:t> </a:t>
            </a:r>
            <a:r>
              <a:rPr dirty="0" sz="1200" spc="-25" b="1">
                <a:latin typeface="나눔스퀘어 네오 Bold"/>
                <a:cs typeface="나눔스퀘어 네오 Bold"/>
              </a:rPr>
              <a:t>훅</a:t>
            </a:r>
            <a:r>
              <a:rPr dirty="0" sz="1200" spc="-65" b="1">
                <a:latin typeface="나눔스퀘어 네오 Bold"/>
                <a:cs typeface="나눔스퀘어 네오 Bold"/>
              </a:rPr>
              <a:t> </a:t>
            </a:r>
            <a:r>
              <a:rPr dirty="0" sz="1200" spc="-50" b="1">
                <a:latin typeface="나눔스퀘어 네오 Bold"/>
                <a:cs typeface="나눔스퀘어 네오 Bold"/>
              </a:rPr>
              <a:t>해지장치,</a:t>
            </a:r>
            <a:r>
              <a:rPr dirty="0" sz="1200" spc="-45" b="1">
                <a:latin typeface="나눔스퀘어 네오 Bold"/>
                <a:cs typeface="나눔스퀘어 네오 Bold"/>
              </a:rPr>
              <a:t> 샤</a:t>
            </a:r>
            <a:r>
              <a:rPr dirty="0" sz="1200" spc="-25" b="1">
                <a:latin typeface="나눔스퀘어 네오 Bold"/>
                <a:cs typeface="나눔스퀘어 네오 Bold"/>
              </a:rPr>
              <a:t>클</a:t>
            </a:r>
            <a:r>
              <a:rPr dirty="0" sz="1200" spc="-65" b="1">
                <a:latin typeface="나눔스퀘어 네오 Bold"/>
                <a:cs typeface="나눔스퀘어 네오 Bold"/>
              </a:rPr>
              <a:t> </a:t>
            </a:r>
            <a:r>
              <a:rPr dirty="0" sz="1200" spc="-25" b="1">
                <a:latin typeface="나눔스퀘어 네오 Bold"/>
                <a:cs typeface="나눔스퀘어 네오 Bold"/>
              </a:rPr>
              <a:t>등</a:t>
            </a:r>
            <a:r>
              <a:rPr dirty="0" sz="1200" spc="-65" b="1">
                <a:latin typeface="나눔스퀘어 네오 Bold"/>
                <a:cs typeface="나눔스퀘어 네오 Bold"/>
              </a:rPr>
              <a:t> </a:t>
            </a:r>
            <a:r>
              <a:rPr dirty="0" sz="1200" spc="-55" b="1">
                <a:latin typeface="나눔스퀘어 네오 Bold"/>
                <a:cs typeface="나눔스퀘어 네오 Bold"/>
              </a:rPr>
              <a:t>줄걸</a:t>
            </a:r>
            <a:r>
              <a:rPr dirty="0" sz="1200" spc="-25" b="1">
                <a:latin typeface="나눔스퀘어 네오 Bold"/>
                <a:cs typeface="나눔스퀘어 네오 Bold"/>
              </a:rPr>
              <a:t>이</a:t>
            </a:r>
            <a:r>
              <a:rPr dirty="0" sz="1200" spc="-65" b="1">
                <a:latin typeface="나눔스퀘어 네오 Bold"/>
                <a:cs typeface="나눔스퀘어 네오 Bold"/>
              </a:rPr>
              <a:t> </a:t>
            </a:r>
            <a:r>
              <a:rPr dirty="0" sz="1200" spc="-55" b="1">
                <a:latin typeface="나눔스퀘어 네오 Bold"/>
                <a:cs typeface="나눔스퀘어 네오 Bold"/>
              </a:rPr>
              <a:t>기</a:t>
            </a:r>
            <a:r>
              <a:rPr dirty="0" sz="1200" spc="-25" b="1">
                <a:latin typeface="나눔스퀘어 네오 Bold"/>
                <a:cs typeface="나눔스퀘어 네오 Bold"/>
              </a:rPr>
              <a:t>구</a:t>
            </a:r>
            <a:r>
              <a:rPr dirty="0" sz="1200" spc="-65" b="1">
                <a:latin typeface="나눔스퀘어 네오 Bold"/>
                <a:cs typeface="나눔스퀘어 네오 Bold"/>
              </a:rPr>
              <a:t> </a:t>
            </a:r>
            <a:r>
              <a:rPr dirty="0" sz="1200" spc="-55" b="1">
                <a:latin typeface="나눔스퀘어 네오 Bold"/>
                <a:cs typeface="나눔스퀘어 네오 Bold"/>
              </a:rPr>
              <a:t>상태</a:t>
            </a:r>
            <a:r>
              <a:rPr dirty="0" sz="1200" spc="-25" b="1">
                <a:latin typeface="나눔스퀘어 네오 Bold"/>
                <a:cs typeface="나눔스퀘어 네오 Bold"/>
              </a:rPr>
              <a:t>를</a:t>
            </a:r>
            <a:r>
              <a:rPr dirty="0" sz="1200" spc="-65" b="1">
                <a:latin typeface="나눔스퀘어 네오 Bold"/>
                <a:cs typeface="나눔스퀘어 네오 Bold"/>
              </a:rPr>
              <a:t> </a:t>
            </a:r>
            <a:r>
              <a:rPr dirty="0" sz="1200" spc="-55" b="1">
                <a:latin typeface="나눔스퀘어 네오 Bold"/>
                <a:cs typeface="나눔스퀘어 네오 Bold"/>
              </a:rPr>
              <a:t>확</a:t>
            </a:r>
            <a:r>
              <a:rPr dirty="0" sz="1200" spc="-25" b="1">
                <a:latin typeface="나눔스퀘어 네오 Bold"/>
                <a:cs typeface="나눔스퀘어 네오 Bold"/>
              </a:rPr>
              <a:t>인</a:t>
            </a:r>
            <a:r>
              <a:rPr dirty="0" sz="1200" spc="-65" b="1">
                <a:latin typeface="나눔스퀘어 네오 Bold"/>
                <a:cs typeface="나눔스퀘어 네오 Bold"/>
              </a:rPr>
              <a:t> </a:t>
            </a:r>
            <a:r>
              <a:rPr dirty="0" sz="1200" spc="-55" b="1">
                <a:latin typeface="나눔스퀘어 네오 Bold"/>
                <a:cs typeface="나눔스퀘어 네오 Bold"/>
              </a:rPr>
              <a:t>점검</a:t>
            </a:r>
            <a:endParaRPr sz="1200">
              <a:latin typeface="나눔스퀘어 네오 Bold"/>
              <a:cs typeface="나눔스퀘어 네오 Bold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034466" y="469094"/>
            <a:ext cx="184150" cy="165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100">
                <a:solidFill>
                  <a:srgbClr val="0092A1"/>
                </a:solidFill>
                <a:latin typeface="G마켓 산스 Medium"/>
                <a:cs typeface="G마켓 산스 Medium"/>
              </a:rPr>
              <a:t>14</a:t>
            </a:r>
            <a:endParaRPr sz="1100">
              <a:latin typeface="G마켓 산스 Medium"/>
              <a:cs typeface="G마켓 산스 Medium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공정별 유해위험요인 및 예방대책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18274" y="351181"/>
            <a:ext cx="267970" cy="3854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800" spc="20">
                <a:solidFill>
                  <a:srgbClr val="0092A1"/>
                </a:solidFill>
                <a:latin typeface="G마켓 산스 Bold"/>
                <a:cs typeface="G마켓 산스 Bold"/>
              </a:rPr>
              <a:t>3</a:t>
            </a:r>
            <a:endParaRPr sz="2800">
              <a:latin typeface="G마켓 산스 Bold"/>
              <a:cs typeface="G마켓 산스 Bold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07299" y="2170061"/>
            <a:ext cx="567055" cy="139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 spc="-45" b="1">
                <a:latin typeface="나눔스퀘어 네오 Bold"/>
                <a:cs typeface="나눔스퀘어 네오 Bold"/>
              </a:rPr>
              <a:t>지주</a:t>
            </a:r>
            <a:r>
              <a:rPr dirty="0" sz="900" spc="-20" b="1">
                <a:latin typeface="나눔스퀘어 네오 Bold"/>
                <a:cs typeface="나눔스퀘어 네오 Bold"/>
              </a:rPr>
              <a:t>목</a:t>
            </a:r>
            <a:r>
              <a:rPr dirty="0" sz="900" spc="-50" b="1">
                <a:latin typeface="나눔스퀘어 네오 Bold"/>
                <a:cs typeface="나눔스퀘어 네오 Bold"/>
              </a:rPr>
              <a:t> </a:t>
            </a:r>
            <a:r>
              <a:rPr dirty="0" sz="900" spc="-45" b="1">
                <a:latin typeface="나눔스퀘어 네오 Bold"/>
                <a:cs typeface="나눔스퀘어 네오 Bold"/>
              </a:rPr>
              <a:t>설치</a:t>
            </a:r>
            <a:endParaRPr sz="900">
              <a:latin typeface="나눔스퀘어 네오 Bold"/>
              <a:cs typeface="나눔스퀘어 네오 Bold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20001" y="2370251"/>
            <a:ext cx="1706397" cy="120943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720001" y="3685336"/>
            <a:ext cx="1706397" cy="120943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2606399" y="2082811"/>
            <a:ext cx="3592829" cy="4757420"/>
          </a:xfrm>
          <a:custGeom>
            <a:avLst/>
            <a:gdLst/>
            <a:ahLst/>
            <a:cxnLst/>
            <a:rect l="l" t="t" r="r" b="b"/>
            <a:pathLst>
              <a:path w="3592829" h="4757420">
                <a:moveTo>
                  <a:pt x="3592804" y="0"/>
                </a:moveTo>
                <a:lnTo>
                  <a:pt x="0" y="0"/>
                </a:lnTo>
                <a:lnTo>
                  <a:pt x="26" y="4685461"/>
                </a:lnTo>
                <a:lnTo>
                  <a:pt x="12245" y="4725375"/>
                </a:lnTo>
                <a:lnTo>
                  <a:pt x="43805" y="4751463"/>
                </a:lnTo>
                <a:lnTo>
                  <a:pt x="71740" y="4757190"/>
                </a:lnTo>
                <a:lnTo>
                  <a:pt x="3520800" y="4757190"/>
                </a:lnTo>
                <a:lnTo>
                  <a:pt x="3560977" y="4744947"/>
                </a:lnTo>
                <a:lnTo>
                  <a:pt x="3587071" y="4713392"/>
                </a:lnTo>
                <a:lnTo>
                  <a:pt x="3592804" y="0"/>
                </a:lnTo>
                <a:close/>
              </a:path>
            </a:pathLst>
          </a:custGeom>
          <a:solidFill>
            <a:srgbClr val="FEF5E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6385995" y="2082811"/>
            <a:ext cx="3592829" cy="4757420"/>
          </a:xfrm>
          <a:custGeom>
            <a:avLst/>
            <a:gdLst/>
            <a:ahLst/>
            <a:cxnLst/>
            <a:rect l="l" t="t" r="r" b="b"/>
            <a:pathLst>
              <a:path w="3592829" h="4757420">
                <a:moveTo>
                  <a:pt x="3592360" y="0"/>
                </a:moveTo>
                <a:lnTo>
                  <a:pt x="0" y="0"/>
                </a:lnTo>
                <a:lnTo>
                  <a:pt x="26" y="4685461"/>
                </a:lnTo>
                <a:lnTo>
                  <a:pt x="12245" y="4725375"/>
                </a:lnTo>
                <a:lnTo>
                  <a:pt x="43805" y="4751463"/>
                </a:lnTo>
                <a:lnTo>
                  <a:pt x="71740" y="4757190"/>
                </a:lnTo>
                <a:lnTo>
                  <a:pt x="3520355" y="4757190"/>
                </a:lnTo>
                <a:lnTo>
                  <a:pt x="3560532" y="4744947"/>
                </a:lnTo>
                <a:lnTo>
                  <a:pt x="3586627" y="4713392"/>
                </a:lnTo>
                <a:lnTo>
                  <a:pt x="3592360" y="0"/>
                </a:lnTo>
                <a:close/>
              </a:path>
            </a:pathLst>
          </a:custGeom>
          <a:solidFill>
            <a:srgbClr val="EFF5F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2606395" y="1710004"/>
            <a:ext cx="3592829" cy="329565"/>
          </a:xfrm>
          <a:custGeom>
            <a:avLst/>
            <a:gdLst/>
            <a:ahLst/>
            <a:cxnLst/>
            <a:rect l="l" t="t" r="r" b="b"/>
            <a:pathLst>
              <a:path w="3592829" h="329564">
                <a:moveTo>
                  <a:pt x="0" y="328942"/>
                </a:moveTo>
                <a:lnTo>
                  <a:pt x="3592804" y="328942"/>
                </a:lnTo>
                <a:lnTo>
                  <a:pt x="3592804" y="0"/>
                </a:lnTo>
                <a:lnTo>
                  <a:pt x="0" y="0"/>
                </a:lnTo>
                <a:lnTo>
                  <a:pt x="0" y="328942"/>
                </a:lnTo>
                <a:close/>
              </a:path>
            </a:pathLst>
          </a:custGeom>
          <a:solidFill>
            <a:srgbClr val="F18B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6379197" y="1710004"/>
            <a:ext cx="3592829" cy="329565"/>
          </a:xfrm>
          <a:custGeom>
            <a:avLst/>
            <a:gdLst/>
            <a:ahLst/>
            <a:cxnLst/>
            <a:rect l="l" t="t" r="r" b="b"/>
            <a:pathLst>
              <a:path w="3592829" h="329564">
                <a:moveTo>
                  <a:pt x="0" y="328942"/>
                </a:moveTo>
                <a:lnTo>
                  <a:pt x="3592360" y="328942"/>
                </a:lnTo>
                <a:lnTo>
                  <a:pt x="3592360" y="0"/>
                </a:lnTo>
                <a:lnTo>
                  <a:pt x="0" y="0"/>
                </a:lnTo>
                <a:lnTo>
                  <a:pt x="0" y="328942"/>
                </a:lnTo>
                <a:close/>
              </a:path>
            </a:pathLst>
          </a:custGeom>
          <a:solidFill>
            <a:srgbClr val="0092A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713652" y="1710006"/>
            <a:ext cx="1713230" cy="323215"/>
          </a:xfrm>
          <a:custGeom>
            <a:avLst/>
            <a:gdLst/>
            <a:ahLst/>
            <a:cxnLst/>
            <a:rect l="l" t="t" r="r" b="b"/>
            <a:pathLst>
              <a:path w="1713230" h="323214">
                <a:moveTo>
                  <a:pt x="1712747" y="322592"/>
                </a:moveTo>
                <a:lnTo>
                  <a:pt x="71996" y="322592"/>
                </a:lnTo>
                <a:lnTo>
                  <a:pt x="57516" y="321136"/>
                </a:lnTo>
                <a:lnTo>
                  <a:pt x="21170" y="301589"/>
                </a:lnTo>
                <a:lnTo>
                  <a:pt x="1506" y="265317"/>
                </a:lnTo>
                <a:lnTo>
                  <a:pt x="0" y="250851"/>
                </a:lnTo>
                <a:lnTo>
                  <a:pt x="0" y="0"/>
                </a:lnTo>
              </a:path>
            </a:pathLst>
          </a:custGeom>
          <a:ln w="12700">
            <a:solidFill>
              <a:srgbClr val="0092A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5863865" y="1786677"/>
            <a:ext cx="224154" cy="176530"/>
          </a:xfrm>
          <a:custGeom>
            <a:avLst/>
            <a:gdLst/>
            <a:ahLst/>
            <a:cxnLst/>
            <a:rect l="l" t="t" r="r" b="b"/>
            <a:pathLst>
              <a:path w="224154" h="176530">
                <a:moveTo>
                  <a:pt x="125050" y="7868"/>
                </a:moveTo>
                <a:lnTo>
                  <a:pt x="115683" y="0"/>
                </a:lnTo>
                <a:lnTo>
                  <a:pt x="105342" y="1177"/>
                </a:lnTo>
                <a:lnTo>
                  <a:pt x="3181" y="155759"/>
                </a:lnTo>
                <a:lnTo>
                  <a:pt x="0" y="167497"/>
                </a:lnTo>
                <a:lnTo>
                  <a:pt x="6485" y="174895"/>
                </a:lnTo>
                <a:lnTo>
                  <a:pt x="209340" y="176244"/>
                </a:lnTo>
                <a:lnTo>
                  <a:pt x="220921" y="172551"/>
                </a:lnTo>
                <a:lnTo>
                  <a:pt x="223615" y="163086"/>
                </a:lnTo>
                <a:lnTo>
                  <a:pt x="125050" y="7868"/>
                </a:lnTo>
                <a:close/>
              </a:path>
            </a:pathLst>
          </a:custGeom>
          <a:ln w="12903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5965614" y="1848300"/>
            <a:ext cx="20320" cy="84455"/>
          </a:xfrm>
          <a:custGeom>
            <a:avLst/>
            <a:gdLst/>
            <a:ahLst/>
            <a:cxnLst/>
            <a:rect l="l" t="t" r="r" b="b"/>
            <a:pathLst>
              <a:path w="20320" h="84455">
                <a:moveTo>
                  <a:pt x="19519" y="0"/>
                </a:moveTo>
                <a:lnTo>
                  <a:pt x="634" y="0"/>
                </a:lnTo>
                <a:lnTo>
                  <a:pt x="2362" y="56896"/>
                </a:lnTo>
                <a:lnTo>
                  <a:pt x="17805" y="56896"/>
                </a:lnTo>
                <a:lnTo>
                  <a:pt x="19519" y="0"/>
                </a:lnTo>
                <a:close/>
              </a:path>
              <a:path w="20320" h="84455">
                <a:moveTo>
                  <a:pt x="12865" y="65786"/>
                </a:moveTo>
                <a:lnTo>
                  <a:pt x="7289" y="65786"/>
                </a:lnTo>
                <a:lnTo>
                  <a:pt x="4914" y="66675"/>
                </a:lnTo>
                <a:lnTo>
                  <a:pt x="977" y="70256"/>
                </a:lnTo>
                <a:lnTo>
                  <a:pt x="0" y="72415"/>
                </a:lnTo>
                <a:lnTo>
                  <a:pt x="0" y="77495"/>
                </a:lnTo>
                <a:lnTo>
                  <a:pt x="977" y="79654"/>
                </a:lnTo>
                <a:lnTo>
                  <a:pt x="4914" y="83235"/>
                </a:lnTo>
                <a:lnTo>
                  <a:pt x="7289" y="84137"/>
                </a:lnTo>
                <a:lnTo>
                  <a:pt x="12865" y="84137"/>
                </a:lnTo>
                <a:lnTo>
                  <a:pt x="15239" y="83235"/>
                </a:lnTo>
                <a:lnTo>
                  <a:pt x="19176" y="79654"/>
                </a:lnTo>
                <a:lnTo>
                  <a:pt x="20167" y="77495"/>
                </a:lnTo>
                <a:lnTo>
                  <a:pt x="20167" y="72415"/>
                </a:lnTo>
                <a:lnTo>
                  <a:pt x="19176" y="70256"/>
                </a:lnTo>
                <a:lnTo>
                  <a:pt x="15239" y="66675"/>
                </a:lnTo>
                <a:lnTo>
                  <a:pt x="12865" y="6578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9747511" y="1773222"/>
            <a:ext cx="9525" cy="42545"/>
          </a:xfrm>
          <a:custGeom>
            <a:avLst/>
            <a:gdLst/>
            <a:ahLst/>
            <a:cxnLst/>
            <a:rect l="l" t="t" r="r" b="b"/>
            <a:pathLst>
              <a:path w="9525" h="42544">
                <a:moveTo>
                  <a:pt x="7213" y="0"/>
                </a:moveTo>
                <a:lnTo>
                  <a:pt x="2082" y="0"/>
                </a:lnTo>
                <a:lnTo>
                  <a:pt x="0" y="2082"/>
                </a:lnTo>
                <a:lnTo>
                  <a:pt x="0" y="40271"/>
                </a:lnTo>
                <a:lnTo>
                  <a:pt x="2082" y="42354"/>
                </a:lnTo>
                <a:lnTo>
                  <a:pt x="7213" y="42354"/>
                </a:lnTo>
                <a:lnTo>
                  <a:pt x="9296" y="40271"/>
                </a:lnTo>
                <a:lnTo>
                  <a:pt x="9296" y="2082"/>
                </a:lnTo>
                <a:lnTo>
                  <a:pt x="721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9747511" y="1773222"/>
            <a:ext cx="9525" cy="42545"/>
          </a:xfrm>
          <a:custGeom>
            <a:avLst/>
            <a:gdLst/>
            <a:ahLst/>
            <a:cxnLst/>
            <a:rect l="l" t="t" r="r" b="b"/>
            <a:pathLst>
              <a:path w="9525" h="42544">
                <a:moveTo>
                  <a:pt x="4648" y="42354"/>
                </a:moveTo>
                <a:lnTo>
                  <a:pt x="7213" y="42354"/>
                </a:lnTo>
                <a:lnTo>
                  <a:pt x="9296" y="40271"/>
                </a:lnTo>
                <a:lnTo>
                  <a:pt x="9296" y="37706"/>
                </a:lnTo>
                <a:lnTo>
                  <a:pt x="9296" y="4648"/>
                </a:lnTo>
                <a:lnTo>
                  <a:pt x="9296" y="2082"/>
                </a:lnTo>
                <a:lnTo>
                  <a:pt x="7213" y="0"/>
                </a:lnTo>
                <a:lnTo>
                  <a:pt x="4648" y="0"/>
                </a:lnTo>
                <a:lnTo>
                  <a:pt x="2082" y="0"/>
                </a:lnTo>
                <a:lnTo>
                  <a:pt x="0" y="2082"/>
                </a:lnTo>
                <a:lnTo>
                  <a:pt x="0" y="4648"/>
                </a:lnTo>
                <a:lnTo>
                  <a:pt x="0" y="37706"/>
                </a:lnTo>
                <a:lnTo>
                  <a:pt x="0" y="40271"/>
                </a:lnTo>
                <a:lnTo>
                  <a:pt x="2082" y="42354"/>
                </a:lnTo>
                <a:lnTo>
                  <a:pt x="4648" y="42354"/>
                </a:lnTo>
                <a:close/>
              </a:path>
            </a:pathLst>
          </a:custGeom>
          <a:ln w="381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9830062" y="1896488"/>
            <a:ext cx="42545" cy="9525"/>
          </a:xfrm>
          <a:custGeom>
            <a:avLst/>
            <a:gdLst/>
            <a:ahLst/>
            <a:cxnLst/>
            <a:rect l="l" t="t" r="r" b="b"/>
            <a:pathLst>
              <a:path w="42545" h="9525">
                <a:moveTo>
                  <a:pt x="40271" y="0"/>
                </a:moveTo>
                <a:lnTo>
                  <a:pt x="2082" y="0"/>
                </a:lnTo>
                <a:lnTo>
                  <a:pt x="0" y="2082"/>
                </a:lnTo>
                <a:lnTo>
                  <a:pt x="0" y="7213"/>
                </a:lnTo>
                <a:lnTo>
                  <a:pt x="2082" y="9283"/>
                </a:lnTo>
                <a:lnTo>
                  <a:pt x="40271" y="9283"/>
                </a:lnTo>
                <a:lnTo>
                  <a:pt x="42354" y="7213"/>
                </a:lnTo>
                <a:lnTo>
                  <a:pt x="42354" y="2082"/>
                </a:lnTo>
                <a:lnTo>
                  <a:pt x="4027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9830062" y="1896488"/>
            <a:ext cx="42545" cy="9525"/>
          </a:xfrm>
          <a:custGeom>
            <a:avLst/>
            <a:gdLst/>
            <a:ahLst/>
            <a:cxnLst/>
            <a:rect l="l" t="t" r="r" b="b"/>
            <a:pathLst>
              <a:path w="42545" h="9525">
                <a:moveTo>
                  <a:pt x="37706" y="0"/>
                </a:moveTo>
                <a:lnTo>
                  <a:pt x="4648" y="0"/>
                </a:lnTo>
                <a:lnTo>
                  <a:pt x="2082" y="0"/>
                </a:lnTo>
                <a:lnTo>
                  <a:pt x="0" y="2082"/>
                </a:lnTo>
                <a:lnTo>
                  <a:pt x="0" y="4648"/>
                </a:lnTo>
                <a:lnTo>
                  <a:pt x="0" y="7213"/>
                </a:lnTo>
                <a:lnTo>
                  <a:pt x="2082" y="9283"/>
                </a:lnTo>
                <a:lnTo>
                  <a:pt x="4648" y="9283"/>
                </a:lnTo>
                <a:lnTo>
                  <a:pt x="37706" y="9283"/>
                </a:lnTo>
                <a:lnTo>
                  <a:pt x="40271" y="9283"/>
                </a:lnTo>
                <a:lnTo>
                  <a:pt x="42354" y="7213"/>
                </a:lnTo>
                <a:lnTo>
                  <a:pt x="42354" y="4648"/>
                </a:lnTo>
                <a:lnTo>
                  <a:pt x="42354" y="2082"/>
                </a:lnTo>
                <a:lnTo>
                  <a:pt x="40271" y="0"/>
                </a:lnTo>
                <a:lnTo>
                  <a:pt x="37706" y="0"/>
                </a:lnTo>
                <a:close/>
              </a:path>
            </a:pathLst>
          </a:custGeom>
          <a:ln w="381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9813272" y="1803806"/>
            <a:ext cx="33655" cy="33655"/>
          </a:xfrm>
          <a:custGeom>
            <a:avLst/>
            <a:gdLst/>
            <a:ahLst/>
            <a:cxnLst/>
            <a:rect l="l" t="t" r="r" b="b"/>
            <a:pathLst>
              <a:path w="33654" h="33655">
                <a:moveTo>
                  <a:pt x="29946" y="0"/>
                </a:moveTo>
                <a:lnTo>
                  <a:pt x="27012" y="0"/>
                </a:lnTo>
                <a:lnTo>
                  <a:pt x="0" y="27012"/>
                </a:lnTo>
                <a:lnTo>
                  <a:pt x="0" y="29946"/>
                </a:lnTo>
                <a:lnTo>
                  <a:pt x="3632" y="33578"/>
                </a:lnTo>
                <a:lnTo>
                  <a:pt x="6565" y="33578"/>
                </a:lnTo>
                <a:lnTo>
                  <a:pt x="33578" y="6565"/>
                </a:lnTo>
                <a:lnTo>
                  <a:pt x="33578" y="3632"/>
                </a:lnTo>
                <a:lnTo>
                  <a:pt x="2994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9813272" y="1803806"/>
            <a:ext cx="33655" cy="33655"/>
          </a:xfrm>
          <a:custGeom>
            <a:avLst/>
            <a:gdLst/>
            <a:ahLst/>
            <a:cxnLst/>
            <a:rect l="l" t="t" r="r" b="b"/>
            <a:pathLst>
              <a:path w="33654" h="33655">
                <a:moveTo>
                  <a:pt x="1816" y="31762"/>
                </a:moveTo>
                <a:lnTo>
                  <a:pt x="3632" y="33578"/>
                </a:lnTo>
                <a:lnTo>
                  <a:pt x="6565" y="33578"/>
                </a:lnTo>
                <a:lnTo>
                  <a:pt x="8382" y="31762"/>
                </a:lnTo>
                <a:lnTo>
                  <a:pt x="31762" y="8381"/>
                </a:lnTo>
                <a:lnTo>
                  <a:pt x="33578" y="6565"/>
                </a:lnTo>
                <a:lnTo>
                  <a:pt x="33578" y="3632"/>
                </a:lnTo>
                <a:lnTo>
                  <a:pt x="31762" y="1816"/>
                </a:lnTo>
                <a:lnTo>
                  <a:pt x="29946" y="0"/>
                </a:lnTo>
                <a:lnTo>
                  <a:pt x="27012" y="0"/>
                </a:lnTo>
                <a:lnTo>
                  <a:pt x="25196" y="1816"/>
                </a:lnTo>
                <a:lnTo>
                  <a:pt x="1816" y="25196"/>
                </a:lnTo>
                <a:lnTo>
                  <a:pt x="0" y="27012"/>
                </a:lnTo>
                <a:lnTo>
                  <a:pt x="0" y="29946"/>
                </a:lnTo>
                <a:lnTo>
                  <a:pt x="1816" y="31762"/>
                </a:lnTo>
                <a:close/>
              </a:path>
            </a:pathLst>
          </a:custGeom>
          <a:ln w="381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9631905" y="1896488"/>
            <a:ext cx="42545" cy="9525"/>
          </a:xfrm>
          <a:custGeom>
            <a:avLst/>
            <a:gdLst/>
            <a:ahLst/>
            <a:cxnLst/>
            <a:rect l="l" t="t" r="r" b="b"/>
            <a:pathLst>
              <a:path w="42545" h="9525">
                <a:moveTo>
                  <a:pt x="40271" y="0"/>
                </a:moveTo>
                <a:lnTo>
                  <a:pt x="2082" y="0"/>
                </a:lnTo>
                <a:lnTo>
                  <a:pt x="0" y="2082"/>
                </a:lnTo>
                <a:lnTo>
                  <a:pt x="0" y="7213"/>
                </a:lnTo>
                <a:lnTo>
                  <a:pt x="2082" y="9283"/>
                </a:lnTo>
                <a:lnTo>
                  <a:pt x="40271" y="9283"/>
                </a:lnTo>
                <a:lnTo>
                  <a:pt x="42354" y="7213"/>
                </a:lnTo>
                <a:lnTo>
                  <a:pt x="42354" y="2082"/>
                </a:lnTo>
                <a:lnTo>
                  <a:pt x="4027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9631905" y="1896488"/>
            <a:ext cx="42545" cy="9525"/>
          </a:xfrm>
          <a:custGeom>
            <a:avLst/>
            <a:gdLst/>
            <a:ahLst/>
            <a:cxnLst/>
            <a:rect l="l" t="t" r="r" b="b"/>
            <a:pathLst>
              <a:path w="42545" h="9525">
                <a:moveTo>
                  <a:pt x="37706" y="0"/>
                </a:moveTo>
                <a:lnTo>
                  <a:pt x="4648" y="0"/>
                </a:lnTo>
                <a:lnTo>
                  <a:pt x="2082" y="0"/>
                </a:lnTo>
                <a:lnTo>
                  <a:pt x="0" y="2082"/>
                </a:lnTo>
                <a:lnTo>
                  <a:pt x="0" y="4648"/>
                </a:lnTo>
                <a:lnTo>
                  <a:pt x="0" y="7213"/>
                </a:lnTo>
                <a:lnTo>
                  <a:pt x="2082" y="9283"/>
                </a:lnTo>
                <a:lnTo>
                  <a:pt x="4648" y="9283"/>
                </a:lnTo>
                <a:lnTo>
                  <a:pt x="37706" y="9283"/>
                </a:lnTo>
                <a:lnTo>
                  <a:pt x="40271" y="9283"/>
                </a:lnTo>
                <a:lnTo>
                  <a:pt x="42354" y="7213"/>
                </a:lnTo>
                <a:lnTo>
                  <a:pt x="42354" y="4648"/>
                </a:lnTo>
                <a:lnTo>
                  <a:pt x="42354" y="2082"/>
                </a:lnTo>
                <a:lnTo>
                  <a:pt x="40271" y="0"/>
                </a:lnTo>
                <a:lnTo>
                  <a:pt x="37706" y="0"/>
                </a:lnTo>
                <a:close/>
              </a:path>
            </a:pathLst>
          </a:custGeom>
          <a:ln w="381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9657466" y="1803806"/>
            <a:ext cx="33655" cy="33655"/>
          </a:xfrm>
          <a:custGeom>
            <a:avLst/>
            <a:gdLst/>
            <a:ahLst/>
            <a:cxnLst/>
            <a:rect l="l" t="t" r="r" b="b"/>
            <a:pathLst>
              <a:path w="33654" h="33655">
                <a:moveTo>
                  <a:pt x="6578" y="0"/>
                </a:moveTo>
                <a:lnTo>
                  <a:pt x="3632" y="0"/>
                </a:lnTo>
                <a:lnTo>
                  <a:pt x="0" y="3632"/>
                </a:lnTo>
                <a:lnTo>
                  <a:pt x="0" y="6565"/>
                </a:lnTo>
                <a:lnTo>
                  <a:pt x="27012" y="33578"/>
                </a:lnTo>
                <a:lnTo>
                  <a:pt x="29946" y="33578"/>
                </a:lnTo>
                <a:lnTo>
                  <a:pt x="33578" y="29946"/>
                </a:lnTo>
                <a:lnTo>
                  <a:pt x="33578" y="27012"/>
                </a:lnTo>
                <a:lnTo>
                  <a:pt x="657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/>
          <p:nvPr/>
        </p:nvSpPr>
        <p:spPr>
          <a:xfrm>
            <a:off x="707299" y="1238767"/>
            <a:ext cx="5492115" cy="8007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500" spc="-30" b="1">
                <a:latin typeface="나눔스퀘어 네오 ExtraBold"/>
                <a:cs typeface="나눔스퀘어 네오 ExtraBold"/>
              </a:rPr>
              <a:t>⑥</a:t>
            </a:r>
            <a:r>
              <a:rPr dirty="0" sz="1500" spc="-85" b="1">
                <a:latin typeface="나눔스퀘어 네오 ExtraBold"/>
                <a:cs typeface="나눔스퀘어 네오 ExtraBold"/>
              </a:rPr>
              <a:t> </a:t>
            </a:r>
            <a:r>
              <a:rPr dirty="0" sz="1500" spc="-70" b="1">
                <a:latin typeface="나눔스퀘어 네오 ExtraBold"/>
                <a:cs typeface="나눔스퀘어 네오 ExtraBold"/>
              </a:rPr>
              <a:t>지주</a:t>
            </a:r>
            <a:r>
              <a:rPr dirty="0" sz="1500" spc="-30" b="1">
                <a:latin typeface="나눔스퀘어 네오 ExtraBold"/>
                <a:cs typeface="나눔스퀘어 네오 ExtraBold"/>
              </a:rPr>
              <a:t>목</a:t>
            </a:r>
            <a:r>
              <a:rPr dirty="0" sz="1500" spc="-85" b="1">
                <a:latin typeface="나눔스퀘어 네오 ExtraBold"/>
                <a:cs typeface="나눔스퀘어 네오 ExtraBold"/>
              </a:rPr>
              <a:t> </a:t>
            </a:r>
            <a:r>
              <a:rPr dirty="0" sz="1500" spc="-70" b="1">
                <a:latin typeface="나눔스퀘어 네오 ExtraBold"/>
                <a:cs typeface="나눔스퀘어 네오 ExtraBold"/>
              </a:rPr>
              <a:t>설치(사다리</a:t>
            </a:r>
            <a:r>
              <a:rPr dirty="0" sz="1500" spc="-10" b="1">
                <a:latin typeface="나눔스퀘어 네오 ExtraBold"/>
                <a:cs typeface="나눔스퀘어 네오 ExtraBold"/>
              </a:rPr>
              <a:t>,</a:t>
            </a:r>
            <a:r>
              <a:rPr dirty="0" sz="1500" spc="-85" b="1">
                <a:latin typeface="나눔스퀘어 네오 ExtraBold"/>
                <a:cs typeface="나눔스퀘어 네오 ExtraBold"/>
              </a:rPr>
              <a:t> </a:t>
            </a:r>
            <a:r>
              <a:rPr dirty="0" sz="1500" spc="-70" b="1">
                <a:latin typeface="나눔스퀘어 네오 ExtraBold"/>
                <a:cs typeface="나눔스퀘어 네오 ExtraBold"/>
              </a:rPr>
              <a:t>고소작업대</a:t>
            </a:r>
            <a:r>
              <a:rPr dirty="0" sz="1500" spc="-15" b="1">
                <a:latin typeface="나눔스퀘어 네오 ExtraBold"/>
                <a:cs typeface="나눔스퀘어 네오 ExtraBold"/>
              </a:rPr>
              <a:t>)</a:t>
            </a:r>
            <a:r>
              <a:rPr dirty="0" sz="1500" spc="-85" b="1">
                <a:latin typeface="나눔스퀘어 네오 ExtraBold"/>
                <a:cs typeface="나눔스퀘어 네오 ExtraBold"/>
              </a:rPr>
              <a:t> </a:t>
            </a:r>
            <a:r>
              <a:rPr dirty="0" sz="1500" spc="-15">
                <a:latin typeface="나눔스퀘어 네오 Regular"/>
                <a:cs typeface="나눔스퀘어 네오 Regular"/>
              </a:rPr>
              <a:t>-</a:t>
            </a:r>
            <a:r>
              <a:rPr dirty="0" sz="1500" spc="-85">
                <a:latin typeface="나눔스퀘어 네오 Regular"/>
                <a:cs typeface="나눔스퀘어 네오 Regular"/>
              </a:rPr>
              <a:t> </a:t>
            </a:r>
            <a:r>
              <a:rPr dirty="0" sz="1500" spc="-70">
                <a:latin typeface="나눔스퀘어 네오 Regular"/>
                <a:cs typeface="나눔스퀘어 네오 Regular"/>
              </a:rPr>
              <a:t>떨어짐</a:t>
            </a:r>
            <a:endParaRPr sz="1500">
              <a:latin typeface="나눔스퀘어 네오 Regular"/>
              <a:cs typeface="나눔스퀘어 네오 Regular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 marL="150495">
              <a:lnSpc>
                <a:spcPct val="100000"/>
              </a:lnSpc>
              <a:spcBef>
                <a:spcPts val="955"/>
              </a:spcBef>
              <a:tabLst>
                <a:tab pos="2053589" algn="l"/>
              </a:tabLst>
            </a:pPr>
            <a:r>
              <a:rPr dirty="0" baseline="2525" sz="1650" spc="-75" b="1">
                <a:solidFill>
                  <a:srgbClr val="0092A1"/>
                </a:solidFill>
                <a:latin typeface="나눔스퀘어 네오 Heavy"/>
                <a:cs typeface="나눔스퀘어 네오 Heavy"/>
              </a:rPr>
              <a:t>공정·작업</a:t>
            </a:r>
            <a:r>
              <a:rPr dirty="0" baseline="2525" sz="1650" spc="-37" b="1">
                <a:solidFill>
                  <a:srgbClr val="0092A1"/>
                </a:solidFill>
                <a:latin typeface="나눔스퀘어 네오 Heavy"/>
                <a:cs typeface="나눔스퀘어 네오 Heavy"/>
              </a:rPr>
              <a:t>별</a:t>
            </a:r>
            <a:r>
              <a:rPr dirty="0" baseline="2525" sz="1650" spc="-89" b="1">
                <a:solidFill>
                  <a:srgbClr val="0092A1"/>
                </a:solidFill>
                <a:latin typeface="나눔스퀘어 네오 Heavy"/>
                <a:cs typeface="나눔스퀘어 네오 Heavy"/>
              </a:rPr>
              <a:t> </a:t>
            </a:r>
            <a:r>
              <a:rPr dirty="0" baseline="2525" sz="1650" spc="-82" b="1">
                <a:solidFill>
                  <a:srgbClr val="0092A1"/>
                </a:solidFill>
                <a:latin typeface="나눔스퀘어 네오 Heavy"/>
                <a:cs typeface="나눔스퀘어 네오 Heavy"/>
              </a:rPr>
              <a:t>내</a:t>
            </a:r>
            <a:r>
              <a:rPr dirty="0" baseline="2525" sz="1650" spc="-37" b="1">
                <a:solidFill>
                  <a:srgbClr val="0092A1"/>
                </a:solidFill>
                <a:latin typeface="나눔스퀘어 네오 Heavy"/>
                <a:cs typeface="나눔스퀘어 네오 Heavy"/>
              </a:rPr>
              <a:t>용</a:t>
            </a:r>
            <a:r>
              <a:rPr dirty="0" baseline="2525" sz="1650" b="1">
                <a:solidFill>
                  <a:srgbClr val="0092A1"/>
                </a:solidFill>
                <a:latin typeface="나눔스퀘어 네오 Heavy"/>
                <a:cs typeface="나눔스퀘어 네오 Heavy"/>
              </a:rPr>
              <a:t>	</a:t>
            </a:r>
            <a:r>
              <a:rPr dirty="0" sz="1100" spc="-50" b="1">
                <a:solidFill>
                  <a:srgbClr val="FFFFFF"/>
                </a:solidFill>
                <a:latin typeface="나눔스퀘어 네오 Heavy"/>
                <a:cs typeface="나눔스퀘어 네오 Heavy"/>
              </a:rPr>
              <a:t>유해·위험요인</a:t>
            </a:r>
            <a:endParaRPr sz="1100">
              <a:latin typeface="나눔스퀘어 네오 Heavy"/>
              <a:cs typeface="나눔스퀘어 네오 Heavy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6379197" y="1710004"/>
            <a:ext cx="3592829" cy="3295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49225">
              <a:lnSpc>
                <a:spcPct val="100000"/>
              </a:lnSpc>
            </a:pPr>
            <a:r>
              <a:rPr dirty="0" sz="1100" spc="-55" b="1">
                <a:solidFill>
                  <a:srgbClr val="FFFFFF"/>
                </a:solidFill>
                <a:latin typeface="나눔스퀘어 네오 Heavy"/>
                <a:cs typeface="나눔스퀘어 네오 Heavy"/>
              </a:rPr>
              <a:t>예방대책</a:t>
            </a:r>
            <a:endParaRPr sz="1100">
              <a:latin typeface="나눔스퀘어 네오 Heavy"/>
              <a:cs typeface="나눔스퀘어 네오 Heavy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9657466" y="1803806"/>
            <a:ext cx="33655" cy="33655"/>
          </a:xfrm>
          <a:custGeom>
            <a:avLst/>
            <a:gdLst/>
            <a:ahLst/>
            <a:cxnLst/>
            <a:rect l="l" t="t" r="r" b="b"/>
            <a:pathLst>
              <a:path w="33654" h="33655">
                <a:moveTo>
                  <a:pt x="25196" y="31762"/>
                </a:moveTo>
                <a:lnTo>
                  <a:pt x="27012" y="33578"/>
                </a:lnTo>
                <a:lnTo>
                  <a:pt x="29946" y="33578"/>
                </a:lnTo>
                <a:lnTo>
                  <a:pt x="31762" y="31762"/>
                </a:lnTo>
                <a:lnTo>
                  <a:pt x="33578" y="29946"/>
                </a:lnTo>
                <a:lnTo>
                  <a:pt x="33578" y="27012"/>
                </a:lnTo>
                <a:lnTo>
                  <a:pt x="31762" y="25196"/>
                </a:lnTo>
                <a:lnTo>
                  <a:pt x="8382" y="1816"/>
                </a:lnTo>
                <a:lnTo>
                  <a:pt x="6578" y="0"/>
                </a:lnTo>
                <a:lnTo>
                  <a:pt x="3632" y="0"/>
                </a:lnTo>
                <a:lnTo>
                  <a:pt x="1816" y="1816"/>
                </a:lnTo>
                <a:lnTo>
                  <a:pt x="0" y="3632"/>
                </a:lnTo>
                <a:lnTo>
                  <a:pt x="0" y="6565"/>
                </a:lnTo>
                <a:lnTo>
                  <a:pt x="1816" y="8381"/>
                </a:lnTo>
                <a:lnTo>
                  <a:pt x="25196" y="31762"/>
                </a:lnTo>
                <a:close/>
              </a:path>
            </a:pathLst>
          </a:custGeom>
          <a:ln w="381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9676253" y="1833761"/>
            <a:ext cx="152400" cy="142240"/>
          </a:xfrm>
          <a:custGeom>
            <a:avLst/>
            <a:gdLst/>
            <a:ahLst/>
            <a:cxnLst/>
            <a:rect l="l" t="t" r="r" b="b"/>
            <a:pathLst>
              <a:path w="152400" h="142239">
                <a:moveTo>
                  <a:pt x="83921" y="0"/>
                </a:moveTo>
                <a:lnTo>
                  <a:pt x="67945" y="0"/>
                </a:lnTo>
                <a:lnTo>
                  <a:pt x="60159" y="1536"/>
                </a:lnTo>
                <a:lnTo>
                  <a:pt x="27203" y="23520"/>
                </a:lnTo>
                <a:lnTo>
                  <a:pt x="14681" y="61240"/>
                </a:lnTo>
                <a:lnTo>
                  <a:pt x="14643" y="109258"/>
                </a:lnTo>
                <a:lnTo>
                  <a:pt x="6413" y="110134"/>
                </a:lnTo>
                <a:lnTo>
                  <a:pt x="0" y="117119"/>
                </a:lnTo>
                <a:lnTo>
                  <a:pt x="0" y="134607"/>
                </a:lnTo>
                <a:lnTo>
                  <a:pt x="7353" y="141973"/>
                </a:lnTo>
                <a:lnTo>
                  <a:pt x="144462" y="141973"/>
                </a:lnTo>
                <a:lnTo>
                  <a:pt x="151815" y="134607"/>
                </a:lnTo>
                <a:lnTo>
                  <a:pt x="151815" y="133934"/>
                </a:lnTo>
                <a:lnTo>
                  <a:pt x="11772" y="133934"/>
                </a:lnTo>
                <a:lnTo>
                  <a:pt x="8026" y="130187"/>
                </a:lnTo>
                <a:lnTo>
                  <a:pt x="8026" y="123253"/>
                </a:lnTo>
                <a:lnTo>
                  <a:pt x="8966" y="121158"/>
                </a:lnTo>
                <a:lnTo>
                  <a:pt x="11595" y="118529"/>
                </a:lnTo>
                <a:lnTo>
                  <a:pt x="13030" y="117716"/>
                </a:lnTo>
                <a:lnTo>
                  <a:pt x="14643" y="117373"/>
                </a:lnTo>
                <a:lnTo>
                  <a:pt x="15798" y="117195"/>
                </a:lnTo>
                <a:lnTo>
                  <a:pt x="151815" y="117195"/>
                </a:lnTo>
                <a:lnTo>
                  <a:pt x="145389" y="110134"/>
                </a:lnTo>
                <a:lnTo>
                  <a:pt x="137172" y="109258"/>
                </a:lnTo>
                <a:lnTo>
                  <a:pt x="22669" y="109169"/>
                </a:lnTo>
                <a:lnTo>
                  <a:pt x="22707" y="53581"/>
                </a:lnTo>
                <a:lnTo>
                  <a:pt x="24358" y="46278"/>
                </a:lnTo>
                <a:lnTo>
                  <a:pt x="29984" y="33680"/>
                </a:lnTo>
                <a:lnTo>
                  <a:pt x="33743" y="28270"/>
                </a:lnTo>
                <a:lnTo>
                  <a:pt x="38341" y="23685"/>
                </a:lnTo>
                <a:lnTo>
                  <a:pt x="38557" y="23469"/>
                </a:lnTo>
                <a:lnTo>
                  <a:pt x="43484" y="18592"/>
                </a:lnTo>
                <a:lnTo>
                  <a:pt x="49352" y="14668"/>
                </a:lnTo>
                <a:lnTo>
                  <a:pt x="62064" y="9436"/>
                </a:lnTo>
                <a:lnTo>
                  <a:pt x="68846" y="8026"/>
                </a:lnTo>
                <a:lnTo>
                  <a:pt x="107101" y="8026"/>
                </a:lnTo>
                <a:lnTo>
                  <a:pt x="106458" y="7607"/>
                </a:lnTo>
                <a:lnTo>
                  <a:pt x="91706" y="1536"/>
                </a:lnTo>
                <a:lnTo>
                  <a:pt x="83921" y="0"/>
                </a:lnTo>
                <a:close/>
              </a:path>
              <a:path w="152400" h="142239">
                <a:moveTo>
                  <a:pt x="151815" y="117195"/>
                </a:moveTo>
                <a:lnTo>
                  <a:pt x="15798" y="117195"/>
                </a:lnTo>
                <a:lnTo>
                  <a:pt x="137147" y="117373"/>
                </a:lnTo>
                <a:lnTo>
                  <a:pt x="140944" y="118173"/>
                </a:lnTo>
                <a:lnTo>
                  <a:pt x="143789" y="121539"/>
                </a:lnTo>
                <a:lnTo>
                  <a:pt x="143789" y="127876"/>
                </a:lnTo>
                <a:lnTo>
                  <a:pt x="142849" y="129971"/>
                </a:lnTo>
                <a:lnTo>
                  <a:pt x="139827" y="133007"/>
                </a:lnTo>
                <a:lnTo>
                  <a:pt x="137731" y="133934"/>
                </a:lnTo>
                <a:lnTo>
                  <a:pt x="151815" y="133934"/>
                </a:lnTo>
                <a:lnTo>
                  <a:pt x="151815" y="117195"/>
                </a:lnTo>
                <a:close/>
              </a:path>
              <a:path w="152400" h="142239">
                <a:moveTo>
                  <a:pt x="107101" y="8026"/>
                </a:moveTo>
                <a:lnTo>
                  <a:pt x="83032" y="8026"/>
                </a:lnTo>
                <a:lnTo>
                  <a:pt x="89814" y="9436"/>
                </a:lnTo>
                <a:lnTo>
                  <a:pt x="102603" y="14706"/>
                </a:lnTo>
                <a:lnTo>
                  <a:pt x="127304" y="45440"/>
                </a:lnTo>
                <a:lnTo>
                  <a:pt x="129146" y="53149"/>
                </a:lnTo>
                <a:lnTo>
                  <a:pt x="129146" y="109169"/>
                </a:lnTo>
                <a:lnTo>
                  <a:pt x="137172" y="109169"/>
                </a:lnTo>
                <a:lnTo>
                  <a:pt x="137172" y="56667"/>
                </a:lnTo>
                <a:lnTo>
                  <a:pt x="136652" y="52095"/>
                </a:lnTo>
                <a:lnTo>
                  <a:pt x="119075" y="17868"/>
                </a:lnTo>
                <a:lnTo>
                  <a:pt x="118871" y="17691"/>
                </a:lnTo>
                <a:lnTo>
                  <a:pt x="113125" y="12026"/>
                </a:lnTo>
                <a:lnTo>
                  <a:pt x="107101" y="802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9676253" y="1833761"/>
            <a:ext cx="152400" cy="142240"/>
          </a:xfrm>
          <a:custGeom>
            <a:avLst/>
            <a:gdLst/>
            <a:ahLst/>
            <a:cxnLst/>
            <a:rect l="l" t="t" r="r" b="b"/>
            <a:pathLst>
              <a:path w="152400" h="142239">
                <a:moveTo>
                  <a:pt x="137172" y="109258"/>
                </a:moveTo>
                <a:lnTo>
                  <a:pt x="137172" y="61252"/>
                </a:lnTo>
                <a:lnTo>
                  <a:pt x="137172" y="56667"/>
                </a:lnTo>
                <a:lnTo>
                  <a:pt x="136652" y="52095"/>
                </a:lnTo>
                <a:lnTo>
                  <a:pt x="135636" y="47650"/>
                </a:lnTo>
                <a:lnTo>
                  <a:pt x="134645" y="43319"/>
                </a:lnTo>
                <a:lnTo>
                  <a:pt x="133172" y="39090"/>
                </a:lnTo>
                <a:lnTo>
                  <a:pt x="131254" y="35077"/>
                </a:lnTo>
                <a:lnTo>
                  <a:pt x="128308" y="28879"/>
                </a:lnTo>
                <a:lnTo>
                  <a:pt x="124371" y="23253"/>
                </a:lnTo>
                <a:lnTo>
                  <a:pt x="119532" y="18351"/>
                </a:lnTo>
                <a:lnTo>
                  <a:pt x="119265" y="18059"/>
                </a:lnTo>
                <a:lnTo>
                  <a:pt x="119075" y="17868"/>
                </a:lnTo>
                <a:lnTo>
                  <a:pt x="118884" y="17703"/>
                </a:lnTo>
                <a:lnTo>
                  <a:pt x="113144" y="12039"/>
                </a:lnTo>
                <a:lnTo>
                  <a:pt x="106489" y="7620"/>
                </a:lnTo>
                <a:lnTo>
                  <a:pt x="99072" y="4572"/>
                </a:lnTo>
                <a:lnTo>
                  <a:pt x="91706" y="1536"/>
                </a:lnTo>
                <a:lnTo>
                  <a:pt x="83921" y="0"/>
                </a:lnTo>
                <a:lnTo>
                  <a:pt x="75933" y="0"/>
                </a:lnTo>
                <a:lnTo>
                  <a:pt x="67945" y="0"/>
                </a:lnTo>
                <a:lnTo>
                  <a:pt x="60159" y="1536"/>
                </a:lnTo>
                <a:lnTo>
                  <a:pt x="52793" y="4572"/>
                </a:lnTo>
                <a:lnTo>
                  <a:pt x="45389" y="7607"/>
                </a:lnTo>
                <a:lnTo>
                  <a:pt x="38722" y="12026"/>
                </a:lnTo>
                <a:lnTo>
                  <a:pt x="32981" y="17691"/>
                </a:lnTo>
                <a:lnTo>
                  <a:pt x="32842" y="17818"/>
                </a:lnTo>
                <a:lnTo>
                  <a:pt x="32702" y="17945"/>
                </a:lnTo>
                <a:lnTo>
                  <a:pt x="32575" y="18084"/>
                </a:lnTo>
                <a:lnTo>
                  <a:pt x="32448" y="18211"/>
                </a:lnTo>
                <a:lnTo>
                  <a:pt x="14681" y="61240"/>
                </a:lnTo>
                <a:lnTo>
                  <a:pt x="14681" y="102133"/>
                </a:lnTo>
                <a:lnTo>
                  <a:pt x="14655" y="102412"/>
                </a:lnTo>
                <a:lnTo>
                  <a:pt x="14643" y="102692"/>
                </a:lnTo>
                <a:lnTo>
                  <a:pt x="14643" y="102971"/>
                </a:lnTo>
                <a:lnTo>
                  <a:pt x="14643" y="109258"/>
                </a:lnTo>
                <a:lnTo>
                  <a:pt x="6413" y="110134"/>
                </a:lnTo>
                <a:lnTo>
                  <a:pt x="0" y="117119"/>
                </a:lnTo>
                <a:lnTo>
                  <a:pt x="0" y="125564"/>
                </a:lnTo>
                <a:lnTo>
                  <a:pt x="0" y="134607"/>
                </a:lnTo>
                <a:lnTo>
                  <a:pt x="7353" y="141973"/>
                </a:lnTo>
                <a:lnTo>
                  <a:pt x="16395" y="141973"/>
                </a:lnTo>
                <a:lnTo>
                  <a:pt x="135420" y="141973"/>
                </a:lnTo>
                <a:lnTo>
                  <a:pt x="144462" y="141973"/>
                </a:lnTo>
                <a:lnTo>
                  <a:pt x="151815" y="134607"/>
                </a:lnTo>
                <a:lnTo>
                  <a:pt x="151815" y="125564"/>
                </a:lnTo>
                <a:lnTo>
                  <a:pt x="151815" y="117119"/>
                </a:lnTo>
                <a:lnTo>
                  <a:pt x="145389" y="110134"/>
                </a:lnTo>
                <a:lnTo>
                  <a:pt x="137172" y="109258"/>
                </a:lnTo>
                <a:close/>
              </a:path>
            </a:pathLst>
          </a:custGeom>
          <a:ln w="381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9698922" y="1841788"/>
            <a:ext cx="106680" cy="101600"/>
          </a:xfrm>
          <a:custGeom>
            <a:avLst/>
            <a:gdLst/>
            <a:ahLst/>
            <a:cxnLst/>
            <a:rect l="l" t="t" r="r" b="b"/>
            <a:pathLst>
              <a:path w="106679" h="101600">
                <a:moveTo>
                  <a:pt x="0" y="94945"/>
                </a:moveTo>
                <a:lnTo>
                  <a:pt x="38" y="53225"/>
                </a:lnTo>
                <a:lnTo>
                  <a:pt x="38" y="45554"/>
                </a:lnTo>
                <a:lnTo>
                  <a:pt x="1689" y="38252"/>
                </a:lnTo>
                <a:lnTo>
                  <a:pt x="4648" y="31648"/>
                </a:lnTo>
                <a:lnTo>
                  <a:pt x="7315" y="25654"/>
                </a:lnTo>
                <a:lnTo>
                  <a:pt x="11074" y="20243"/>
                </a:lnTo>
                <a:lnTo>
                  <a:pt x="15671" y="15659"/>
                </a:lnTo>
                <a:lnTo>
                  <a:pt x="15887" y="15443"/>
                </a:lnTo>
                <a:lnTo>
                  <a:pt x="20815" y="10566"/>
                </a:lnTo>
                <a:lnTo>
                  <a:pt x="26682" y="6642"/>
                </a:lnTo>
                <a:lnTo>
                  <a:pt x="33185" y="3962"/>
                </a:lnTo>
                <a:lnTo>
                  <a:pt x="39395" y="1409"/>
                </a:lnTo>
                <a:lnTo>
                  <a:pt x="46177" y="0"/>
                </a:lnTo>
                <a:lnTo>
                  <a:pt x="53263" y="0"/>
                </a:lnTo>
                <a:lnTo>
                  <a:pt x="60363" y="0"/>
                </a:lnTo>
                <a:lnTo>
                  <a:pt x="67144" y="1409"/>
                </a:lnTo>
                <a:lnTo>
                  <a:pt x="73342" y="3962"/>
                </a:lnTo>
                <a:lnTo>
                  <a:pt x="79933" y="6680"/>
                </a:lnTo>
                <a:lnTo>
                  <a:pt x="85864" y="10668"/>
                </a:lnTo>
                <a:lnTo>
                  <a:pt x="90830" y="15633"/>
                </a:lnTo>
                <a:lnTo>
                  <a:pt x="91033" y="15849"/>
                </a:lnTo>
                <a:lnTo>
                  <a:pt x="95249" y="20104"/>
                </a:lnTo>
                <a:lnTo>
                  <a:pt x="98742" y="25057"/>
                </a:lnTo>
                <a:lnTo>
                  <a:pt x="101345" y="30505"/>
                </a:lnTo>
                <a:lnTo>
                  <a:pt x="104635" y="37414"/>
                </a:lnTo>
                <a:lnTo>
                  <a:pt x="106476" y="45123"/>
                </a:lnTo>
                <a:lnTo>
                  <a:pt x="106476" y="53225"/>
                </a:lnTo>
                <a:lnTo>
                  <a:pt x="106476" y="101142"/>
                </a:lnTo>
                <a:lnTo>
                  <a:pt x="0" y="101142"/>
                </a:lnTo>
                <a:lnTo>
                  <a:pt x="0" y="94945"/>
                </a:lnTo>
                <a:close/>
              </a:path>
            </a:pathLst>
          </a:custGeom>
          <a:ln w="381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9684279" y="1950957"/>
            <a:ext cx="135890" cy="17145"/>
          </a:xfrm>
          <a:custGeom>
            <a:avLst/>
            <a:gdLst/>
            <a:ahLst/>
            <a:cxnLst/>
            <a:rect l="l" t="t" r="r" b="b"/>
            <a:pathLst>
              <a:path w="135890" h="17144">
                <a:moveTo>
                  <a:pt x="133311" y="14287"/>
                </a:moveTo>
                <a:lnTo>
                  <a:pt x="131800" y="15811"/>
                </a:lnTo>
                <a:lnTo>
                  <a:pt x="129705" y="16738"/>
                </a:lnTo>
                <a:lnTo>
                  <a:pt x="127393" y="16738"/>
                </a:lnTo>
                <a:lnTo>
                  <a:pt x="8369" y="16738"/>
                </a:lnTo>
                <a:lnTo>
                  <a:pt x="3746" y="16738"/>
                </a:lnTo>
                <a:lnTo>
                  <a:pt x="0" y="12992"/>
                </a:lnTo>
                <a:lnTo>
                  <a:pt x="0" y="8369"/>
                </a:lnTo>
                <a:lnTo>
                  <a:pt x="0" y="6057"/>
                </a:lnTo>
                <a:lnTo>
                  <a:pt x="939" y="3962"/>
                </a:lnTo>
                <a:lnTo>
                  <a:pt x="2451" y="2451"/>
                </a:lnTo>
                <a:lnTo>
                  <a:pt x="3568" y="1333"/>
                </a:lnTo>
                <a:lnTo>
                  <a:pt x="5003" y="520"/>
                </a:lnTo>
                <a:lnTo>
                  <a:pt x="6616" y="177"/>
                </a:lnTo>
                <a:lnTo>
                  <a:pt x="7175" y="63"/>
                </a:lnTo>
                <a:lnTo>
                  <a:pt x="7772" y="0"/>
                </a:lnTo>
                <a:lnTo>
                  <a:pt x="8369" y="0"/>
                </a:lnTo>
                <a:lnTo>
                  <a:pt x="14643" y="0"/>
                </a:lnTo>
                <a:lnTo>
                  <a:pt x="121094" y="0"/>
                </a:lnTo>
                <a:lnTo>
                  <a:pt x="127393" y="0"/>
                </a:lnTo>
                <a:lnTo>
                  <a:pt x="127977" y="0"/>
                </a:lnTo>
                <a:lnTo>
                  <a:pt x="128562" y="63"/>
                </a:lnTo>
                <a:lnTo>
                  <a:pt x="129120" y="177"/>
                </a:lnTo>
                <a:lnTo>
                  <a:pt x="132918" y="977"/>
                </a:lnTo>
                <a:lnTo>
                  <a:pt x="135762" y="4343"/>
                </a:lnTo>
                <a:lnTo>
                  <a:pt x="135762" y="8369"/>
                </a:lnTo>
                <a:lnTo>
                  <a:pt x="135762" y="10680"/>
                </a:lnTo>
                <a:lnTo>
                  <a:pt x="134823" y="12776"/>
                </a:lnTo>
                <a:lnTo>
                  <a:pt x="133311" y="14287"/>
                </a:lnTo>
                <a:close/>
              </a:path>
            </a:pathLst>
          </a:custGeom>
          <a:ln w="381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9714900" y="1859187"/>
            <a:ext cx="29845" cy="65405"/>
          </a:xfrm>
          <a:custGeom>
            <a:avLst/>
            <a:gdLst/>
            <a:ahLst/>
            <a:cxnLst/>
            <a:rect l="l" t="t" r="r" b="b"/>
            <a:pathLst>
              <a:path w="29845" h="65405">
                <a:moveTo>
                  <a:pt x="25247" y="0"/>
                </a:moveTo>
                <a:lnTo>
                  <a:pt x="0" y="30073"/>
                </a:lnTo>
                <a:lnTo>
                  <a:pt x="0" y="63614"/>
                </a:lnTo>
                <a:lnTo>
                  <a:pt x="1803" y="65417"/>
                </a:lnTo>
                <a:lnTo>
                  <a:pt x="6235" y="65417"/>
                </a:lnTo>
                <a:lnTo>
                  <a:pt x="8039" y="63614"/>
                </a:lnTo>
                <a:lnTo>
                  <a:pt x="8039" y="31216"/>
                </a:lnTo>
                <a:lnTo>
                  <a:pt x="8877" y="27228"/>
                </a:lnTo>
                <a:lnTo>
                  <a:pt x="28308" y="7416"/>
                </a:lnTo>
                <a:lnTo>
                  <a:pt x="29286" y="5079"/>
                </a:lnTo>
                <a:lnTo>
                  <a:pt x="27597" y="977"/>
                </a:lnTo>
                <a:lnTo>
                  <a:pt x="2524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9714900" y="1859187"/>
            <a:ext cx="29845" cy="65405"/>
          </a:xfrm>
          <a:custGeom>
            <a:avLst/>
            <a:gdLst/>
            <a:ahLst/>
            <a:cxnLst/>
            <a:rect l="l" t="t" r="r" b="b"/>
            <a:pathLst>
              <a:path w="29845" h="65405">
                <a:moveTo>
                  <a:pt x="23202" y="838"/>
                </a:moveTo>
                <a:lnTo>
                  <a:pt x="18694" y="2692"/>
                </a:lnTo>
                <a:lnTo>
                  <a:pt x="14630" y="5384"/>
                </a:lnTo>
                <a:lnTo>
                  <a:pt x="11137" y="8826"/>
                </a:lnTo>
                <a:lnTo>
                  <a:pt x="10960" y="8991"/>
                </a:lnTo>
                <a:lnTo>
                  <a:pt x="10833" y="9131"/>
                </a:lnTo>
                <a:lnTo>
                  <a:pt x="0" y="30073"/>
                </a:lnTo>
                <a:lnTo>
                  <a:pt x="0" y="35331"/>
                </a:lnTo>
                <a:lnTo>
                  <a:pt x="0" y="61404"/>
                </a:lnTo>
                <a:lnTo>
                  <a:pt x="0" y="63614"/>
                </a:lnTo>
                <a:lnTo>
                  <a:pt x="1803" y="65417"/>
                </a:lnTo>
                <a:lnTo>
                  <a:pt x="4025" y="65417"/>
                </a:lnTo>
                <a:lnTo>
                  <a:pt x="6235" y="65417"/>
                </a:lnTo>
                <a:lnTo>
                  <a:pt x="8039" y="63614"/>
                </a:lnTo>
                <a:lnTo>
                  <a:pt x="8039" y="61404"/>
                </a:lnTo>
                <a:lnTo>
                  <a:pt x="8039" y="50380"/>
                </a:lnTo>
                <a:lnTo>
                  <a:pt x="8039" y="35331"/>
                </a:lnTo>
                <a:lnTo>
                  <a:pt x="8039" y="31216"/>
                </a:lnTo>
                <a:lnTo>
                  <a:pt x="8877" y="27228"/>
                </a:lnTo>
                <a:lnTo>
                  <a:pt x="16586" y="14731"/>
                </a:lnTo>
                <a:lnTo>
                  <a:pt x="16713" y="14604"/>
                </a:lnTo>
                <a:lnTo>
                  <a:pt x="18567" y="12776"/>
                </a:lnTo>
                <a:lnTo>
                  <a:pt x="26250" y="8267"/>
                </a:lnTo>
                <a:lnTo>
                  <a:pt x="28308" y="7416"/>
                </a:lnTo>
                <a:lnTo>
                  <a:pt x="29286" y="5079"/>
                </a:lnTo>
                <a:lnTo>
                  <a:pt x="28447" y="3022"/>
                </a:lnTo>
                <a:lnTo>
                  <a:pt x="27597" y="977"/>
                </a:lnTo>
                <a:lnTo>
                  <a:pt x="25247" y="0"/>
                </a:lnTo>
                <a:lnTo>
                  <a:pt x="23202" y="838"/>
                </a:lnTo>
                <a:close/>
              </a:path>
            </a:pathLst>
          </a:custGeom>
          <a:ln w="381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 txBox="1"/>
          <p:nvPr/>
        </p:nvSpPr>
        <p:spPr>
          <a:xfrm>
            <a:off x="2748499" y="2209752"/>
            <a:ext cx="2466340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 spc="-15" b="1">
                <a:solidFill>
                  <a:srgbClr val="F18B00"/>
                </a:solidFill>
                <a:latin typeface="나눔스퀘어 네오 Bold"/>
                <a:cs typeface="나눔스퀘어 네오 Bold"/>
              </a:rPr>
              <a:t>•</a:t>
            </a:r>
            <a:r>
              <a:rPr dirty="0" sz="1200" spc="-65" b="1">
                <a:solidFill>
                  <a:srgbClr val="F18B00"/>
                </a:solidFill>
                <a:latin typeface="나눔스퀘어 네오 Bold"/>
                <a:cs typeface="나눔스퀘어 네오 Bold"/>
              </a:rPr>
              <a:t> </a:t>
            </a:r>
            <a:r>
              <a:rPr dirty="0" sz="1200" spc="-55" b="1">
                <a:latin typeface="나눔스퀘어 네오 Bold"/>
                <a:cs typeface="나눔스퀘어 네오 Bold"/>
              </a:rPr>
              <a:t>지주</a:t>
            </a:r>
            <a:r>
              <a:rPr dirty="0" sz="1200" spc="-25" b="1">
                <a:latin typeface="나눔스퀘어 네오 Bold"/>
                <a:cs typeface="나눔스퀘어 네오 Bold"/>
              </a:rPr>
              <a:t>목</a:t>
            </a:r>
            <a:r>
              <a:rPr dirty="0" sz="1200" spc="-65" b="1">
                <a:latin typeface="나눔스퀘어 네오 Bold"/>
                <a:cs typeface="나눔스퀘어 네오 Bold"/>
              </a:rPr>
              <a:t> </a:t>
            </a:r>
            <a:r>
              <a:rPr dirty="0" sz="1200" spc="-55" b="1">
                <a:latin typeface="나눔스퀘어 네오 Bold"/>
                <a:cs typeface="나눔스퀘어 네오 Bold"/>
              </a:rPr>
              <a:t>설치작</a:t>
            </a:r>
            <a:r>
              <a:rPr dirty="0" sz="1200" spc="-25" b="1">
                <a:latin typeface="나눔스퀘어 네오 Bold"/>
                <a:cs typeface="나눔스퀘어 네오 Bold"/>
              </a:rPr>
              <a:t>업</a:t>
            </a:r>
            <a:r>
              <a:rPr dirty="0" sz="1200" spc="-65" b="1">
                <a:latin typeface="나눔스퀘어 네오 Bold"/>
                <a:cs typeface="나눔스퀘어 네오 Bold"/>
              </a:rPr>
              <a:t> </a:t>
            </a:r>
            <a:r>
              <a:rPr dirty="0" sz="1200" spc="-25" b="1">
                <a:latin typeface="나눔스퀘어 네오 Bold"/>
                <a:cs typeface="나눔스퀘어 네오 Bold"/>
              </a:rPr>
              <a:t>중</a:t>
            </a:r>
            <a:r>
              <a:rPr dirty="0" sz="1200" spc="-65" b="1">
                <a:latin typeface="나눔스퀘어 네오 Bold"/>
                <a:cs typeface="나눔스퀘어 네오 Bold"/>
              </a:rPr>
              <a:t> </a:t>
            </a:r>
            <a:r>
              <a:rPr dirty="0" sz="1200" spc="-55" b="1">
                <a:latin typeface="나눔스퀘어 네오 Bold"/>
                <a:cs typeface="나눔스퀘어 네오 Bold"/>
              </a:rPr>
              <a:t>사다리에</a:t>
            </a:r>
            <a:r>
              <a:rPr dirty="0" sz="1200" spc="-25" b="1">
                <a:latin typeface="나눔스퀘어 네오 Bold"/>
                <a:cs typeface="나눔스퀘어 네오 Bold"/>
              </a:rPr>
              <a:t>서</a:t>
            </a:r>
            <a:r>
              <a:rPr dirty="0" sz="1200" spc="-65" b="1">
                <a:latin typeface="나눔스퀘어 네오 Bold"/>
                <a:cs typeface="나눔스퀘어 네오 Bold"/>
              </a:rPr>
              <a:t> </a:t>
            </a:r>
            <a:r>
              <a:rPr dirty="0" sz="1200" spc="-55" b="1">
                <a:latin typeface="나눔스퀘어 네오 Bold"/>
                <a:cs typeface="나눔스퀘어 네오 Bold"/>
              </a:rPr>
              <a:t>떨어짐</a:t>
            </a:r>
            <a:endParaRPr sz="1200">
              <a:latin typeface="나눔스퀘어 네오 Bold"/>
              <a:cs typeface="나눔스퀘어 네오 Bold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6502976" y="2209752"/>
            <a:ext cx="3221355" cy="2552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 spc="-15" b="1">
                <a:solidFill>
                  <a:srgbClr val="0092A1"/>
                </a:solidFill>
                <a:latin typeface="나눔스퀘어 네오 Bold"/>
                <a:cs typeface="나눔스퀘어 네오 Bold"/>
              </a:rPr>
              <a:t>•</a:t>
            </a:r>
            <a:r>
              <a:rPr dirty="0" sz="1200" spc="-65" b="1">
                <a:solidFill>
                  <a:srgbClr val="0092A1"/>
                </a:solidFill>
                <a:latin typeface="나눔스퀘어 네오 Bold"/>
                <a:cs typeface="나눔스퀘어 네오 Bold"/>
              </a:rPr>
              <a:t> </a:t>
            </a:r>
            <a:r>
              <a:rPr dirty="0" sz="1200" spc="-55" b="1">
                <a:latin typeface="나눔스퀘어 네오 Bold"/>
                <a:cs typeface="나눔스퀘어 네오 Bold"/>
              </a:rPr>
              <a:t>지주</a:t>
            </a:r>
            <a:r>
              <a:rPr dirty="0" sz="1200" spc="-25" b="1">
                <a:latin typeface="나눔스퀘어 네오 Bold"/>
                <a:cs typeface="나눔스퀘어 네오 Bold"/>
              </a:rPr>
              <a:t>목</a:t>
            </a:r>
            <a:r>
              <a:rPr dirty="0" sz="1200" spc="-65" b="1">
                <a:latin typeface="나눔스퀘어 네오 Bold"/>
                <a:cs typeface="나눔스퀘어 네오 Bold"/>
              </a:rPr>
              <a:t> </a:t>
            </a:r>
            <a:r>
              <a:rPr dirty="0" sz="1200" spc="-55" b="1">
                <a:latin typeface="나눔스퀘어 네오 Bold"/>
                <a:cs typeface="나눔스퀘어 네오 Bold"/>
              </a:rPr>
              <a:t>설치작</a:t>
            </a:r>
            <a:r>
              <a:rPr dirty="0" sz="1200" spc="-25" b="1">
                <a:latin typeface="나눔스퀘어 네오 Bold"/>
                <a:cs typeface="나눔스퀘어 네오 Bold"/>
              </a:rPr>
              <a:t>업</a:t>
            </a:r>
            <a:r>
              <a:rPr dirty="0" sz="1200" spc="-65" b="1">
                <a:latin typeface="나눔스퀘어 네오 Bold"/>
                <a:cs typeface="나눔스퀘어 네오 Bold"/>
              </a:rPr>
              <a:t> </a:t>
            </a:r>
            <a:r>
              <a:rPr dirty="0" sz="1200" spc="-25" b="1">
                <a:latin typeface="나눔스퀘어 네오 Bold"/>
                <a:cs typeface="나눔스퀘어 네오 Bold"/>
              </a:rPr>
              <a:t>시</a:t>
            </a:r>
            <a:r>
              <a:rPr dirty="0" sz="1200" spc="-65" b="1">
                <a:latin typeface="나눔스퀘어 네오 Bold"/>
                <a:cs typeface="나눔스퀘어 네오 Bold"/>
              </a:rPr>
              <a:t> </a:t>
            </a:r>
            <a:r>
              <a:rPr dirty="0" sz="1200" spc="-55" b="1">
                <a:latin typeface="나눔스퀘어 네오 Bold"/>
                <a:cs typeface="나눔스퀘어 네오 Bold"/>
              </a:rPr>
              <a:t>작업발판이</a:t>
            </a:r>
            <a:r>
              <a:rPr dirty="0" sz="1200" spc="-25" b="1">
                <a:latin typeface="나눔스퀘어 네오 Bold"/>
                <a:cs typeface="나눔스퀘어 네오 Bold"/>
              </a:rPr>
              <a:t>나</a:t>
            </a:r>
            <a:r>
              <a:rPr dirty="0" sz="1200" spc="-65" b="1">
                <a:latin typeface="나눔스퀘어 네오 Bold"/>
                <a:cs typeface="나눔스퀘어 네오 Bold"/>
              </a:rPr>
              <a:t> </a:t>
            </a:r>
            <a:r>
              <a:rPr dirty="0" sz="1200" spc="-55" b="1">
                <a:latin typeface="나눔스퀘어 네오 Bold"/>
                <a:cs typeface="나눔스퀘어 네오 Bold"/>
              </a:rPr>
              <a:t>고소작업</a:t>
            </a:r>
            <a:r>
              <a:rPr dirty="0" sz="1200" spc="-25" b="1">
                <a:latin typeface="나눔스퀘어 네오 Bold"/>
                <a:cs typeface="나눔스퀘어 네오 Bold"/>
              </a:rPr>
              <a:t>대</a:t>
            </a:r>
            <a:r>
              <a:rPr dirty="0" sz="1200" spc="-65" b="1">
                <a:latin typeface="나눔스퀘어 네오 Bold"/>
                <a:cs typeface="나눔스퀘어 네오 Bold"/>
              </a:rPr>
              <a:t> </a:t>
            </a:r>
            <a:r>
              <a:rPr dirty="0" sz="1200" spc="-55" b="1">
                <a:latin typeface="나눔스퀘어 네오 Bold"/>
                <a:cs typeface="나눔스퀘어 네오 Bold"/>
              </a:rPr>
              <a:t>사용</a:t>
            </a:r>
            <a:endParaRPr sz="1200">
              <a:latin typeface="나눔스퀘어 네오 Bold"/>
              <a:cs typeface="나눔스퀘어 네오 Bold"/>
            </a:endParaRPr>
          </a:p>
          <a:p>
            <a:pPr>
              <a:lnSpc>
                <a:spcPct val="100000"/>
              </a:lnSpc>
              <a:spcBef>
                <a:spcPts val="4"/>
              </a:spcBef>
            </a:pPr>
            <a:endParaRPr sz="17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200" spc="-15" b="1">
                <a:solidFill>
                  <a:srgbClr val="0092A1"/>
                </a:solidFill>
                <a:latin typeface="나눔스퀘어 네오 Bold"/>
                <a:cs typeface="나눔스퀘어 네오 Bold"/>
              </a:rPr>
              <a:t>•</a:t>
            </a:r>
            <a:r>
              <a:rPr dirty="0" sz="1200" spc="-65" b="1">
                <a:solidFill>
                  <a:srgbClr val="0092A1"/>
                </a:solidFill>
                <a:latin typeface="나눔스퀘어 네오 Bold"/>
                <a:cs typeface="나눔스퀘어 네오 Bold"/>
              </a:rPr>
              <a:t> </a:t>
            </a:r>
            <a:r>
              <a:rPr dirty="0" sz="1200" spc="-55" b="1">
                <a:latin typeface="나눔스퀘어 네오 Bold"/>
                <a:cs typeface="나눔스퀘어 네오 Bold"/>
              </a:rPr>
              <a:t>안전</a:t>
            </a:r>
            <a:r>
              <a:rPr dirty="0" sz="1200" spc="-25" b="1">
                <a:latin typeface="나눔스퀘어 네오 Bold"/>
                <a:cs typeface="나눔스퀘어 네오 Bold"/>
              </a:rPr>
              <a:t>대</a:t>
            </a:r>
            <a:r>
              <a:rPr dirty="0" sz="1200" spc="-65" b="1">
                <a:latin typeface="나눔스퀘어 네오 Bold"/>
                <a:cs typeface="나눔스퀘어 네오 Bold"/>
              </a:rPr>
              <a:t> </a:t>
            </a:r>
            <a:r>
              <a:rPr dirty="0" sz="1200" spc="-55" b="1">
                <a:latin typeface="나눔스퀘어 네오 Bold"/>
                <a:cs typeface="나눔스퀘어 네오 Bold"/>
              </a:rPr>
              <a:t>부착</a:t>
            </a:r>
            <a:endParaRPr sz="1200">
              <a:latin typeface="나눔스퀘어 네오 Bold"/>
              <a:cs typeface="나눔스퀘어 네오 Bold"/>
            </a:endParaRPr>
          </a:p>
          <a:p>
            <a:pPr>
              <a:lnSpc>
                <a:spcPct val="100000"/>
              </a:lnSpc>
              <a:spcBef>
                <a:spcPts val="4"/>
              </a:spcBef>
            </a:pPr>
            <a:endParaRPr sz="17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200" spc="-15" b="1">
                <a:solidFill>
                  <a:srgbClr val="0092A1"/>
                </a:solidFill>
                <a:latin typeface="나눔스퀘어 네오 Bold"/>
                <a:cs typeface="나눔스퀘어 네오 Bold"/>
              </a:rPr>
              <a:t>•</a:t>
            </a:r>
            <a:r>
              <a:rPr dirty="0" sz="1200" spc="-65" b="1">
                <a:solidFill>
                  <a:srgbClr val="0092A1"/>
                </a:solidFill>
                <a:latin typeface="나눔스퀘어 네오 Bold"/>
                <a:cs typeface="나눔스퀘어 네오 Bold"/>
              </a:rPr>
              <a:t> </a:t>
            </a:r>
            <a:r>
              <a:rPr dirty="0" sz="1200" spc="-55" b="1">
                <a:latin typeface="나눔스퀘어 네오 Bold"/>
                <a:cs typeface="나눔스퀘어 네오 Bold"/>
              </a:rPr>
              <a:t>사다리</a:t>
            </a:r>
            <a:r>
              <a:rPr dirty="0" sz="1200" spc="-25" b="1">
                <a:latin typeface="나눔스퀘어 네오 Bold"/>
                <a:cs typeface="나눔스퀘어 네오 Bold"/>
              </a:rPr>
              <a:t>가</a:t>
            </a:r>
            <a:r>
              <a:rPr dirty="0" sz="1200" spc="-65" b="1">
                <a:latin typeface="나눔스퀘어 네오 Bold"/>
                <a:cs typeface="나눔스퀘어 네오 Bold"/>
              </a:rPr>
              <a:t> </a:t>
            </a:r>
            <a:r>
              <a:rPr dirty="0" sz="1200" spc="-55" b="1">
                <a:latin typeface="나눔스퀘어 네오 Bold"/>
                <a:cs typeface="나눔스퀘어 네오 Bold"/>
              </a:rPr>
              <a:t>넘어지</a:t>
            </a:r>
            <a:r>
              <a:rPr dirty="0" sz="1200" spc="-25" b="1">
                <a:latin typeface="나눔스퀘어 네오 Bold"/>
                <a:cs typeface="나눔스퀘어 네오 Bold"/>
              </a:rPr>
              <a:t>지</a:t>
            </a:r>
            <a:r>
              <a:rPr dirty="0" sz="1200" spc="-65" b="1">
                <a:latin typeface="나눔스퀘어 네오 Bold"/>
                <a:cs typeface="나눔스퀘어 네오 Bold"/>
              </a:rPr>
              <a:t> </a:t>
            </a:r>
            <a:r>
              <a:rPr dirty="0" sz="1200" spc="-55" b="1">
                <a:latin typeface="나눔스퀘어 네오 Bold"/>
                <a:cs typeface="나눔스퀘어 네오 Bold"/>
              </a:rPr>
              <a:t>않도</a:t>
            </a:r>
            <a:r>
              <a:rPr dirty="0" sz="1200" spc="-25" b="1">
                <a:latin typeface="나눔스퀘어 네오 Bold"/>
                <a:cs typeface="나눔스퀘어 네오 Bold"/>
              </a:rPr>
              <a:t>록</a:t>
            </a:r>
            <a:r>
              <a:rPr dirty="0" sz="1200" spc="-65" b="1">
                <a:latin typeface="나눔스퀘어 네오 Bold"/>
                <a:cs typeface="나눔스퀘어 네오 Bold"/>
              </a:rPr>
              <a:t> </a:t>
            </a:r>
            <a:r>
              <a:rPr dirty="0" sz="1200" spc="-55" b="1">
                <a:latin typeface="나눔스퀘어 네오 Bold"/>
                <a:cs typeface="나눔스퀘어 네오 Bold"/>
              </a:rPr>
              <a:t>수목</a:t>
            </a:r>
            <a:r>
              <a:rPr dirty="0" sz="1200" spc="-25" b="1">
                <a:latin typeface="나눔스퀘어 네오 Bold"/>
                <a:cs typeface="나눔스퀘어 네오 Bold"/>
              </a:rPr>
              <a:t>과</a:t>
            </a:r>
            <a:r>
              <a:rPr dirty="0" sz="1200" spc="-65" b="1">
                <a:latin typeface="나눔스퀘어 네오 Bold"/>
                <a:cs typeface="나눔스퀘어 네오 Bold"/>
              </a:rPr>
              <a:t> </a:t>
            </a:r>
            <a:r>
              <a:rPr dirty="0" sz="1200" spc="-55" b="1">
                <a:latin typeface="나눔스퀘어 네오 Bold"/>
                <a:cs typeface="나눔스퀘어 네오 Bold"/>
              </a:rPr>
              <a:t>결속</a:t>
            </a:r>
            <a:endParaRPr sz="1200">
              <a:latin typeface="나눔스퀘어 네오 Bold"/>
              <a:cs typeface="나눔스퀘어 네오 Bold"/>
            </a:endParaRPr>
          </a:p>
          <a:p>
            <a:pPr>
              <a:lnSpc>
                <a:spcPct val="100000"/>
              </a:lnSpc>
              <a:spcBef>
                <a:spcPts val="4"/>
              </a:spcBef>
            </a:pPr>
            <a:endParaRPr sz="17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200" spc="-15" b="1">
                <a:solidFill>
                  <a:srgbClr val="0092A1"/>
                </a:solidFill>
                <a:latin typeface="나눔스퀘어 네오 Bold"/>
                <a:cs typeface="나눔스퀘어 네오 Bold"/>
              </a:rPr>
              <a:t>•</a:t>
            </a:r>
            <a:r>
              <a:rPr dirty="0" sz="1200" spc="-65" b="1">
                <a:solidFill>
                  <a:srgbClr val="0092A1"/>
                </a:solidFill>
                <a:latin typeface="나눔스퀘어 네오 Bold"/>
                <a:cs typeface="나눔스퀘어 네오 Bold"/>
              </a:rPr>
              <a:t> </a:t>
            </a:r>
            <a:r>
              <a:rPr dirty="0" sz="1200" spc="-55" b="1">
                <a:latin typeface="나눔스퀘어 네오 Bold"/>
                <a:cs typeface="나눔스퀘어 네오 Bold"/>
              </a:rPr>
              <a:t>지주</a:t>
            </a:r>
            <a:r>
              <a:rPr dirty="0" sz="1200" spc="-25" b="1">
                <a:latin typeface="나눔스퀘어 네오 Bold"/>
                <a:cs typeface="나눔스퀘어 네오 Bold"/>
              </a:rPr>
              <a:t>가</a:t>
            </a:r>
            <a:r>
              <a:rPr dirty="0" sz="1200" spc="-65" b="1">
                <a:latin typeface="나눔스퀘어 네오 Bold"/>
                <a:cs typeface="나눔스퀘어 네오 Bold"/>
              </a:rPr>
              <a:t> </a:t>
            </a:r>
            <a:r>
              <a:rPr dirty="0" sz="1200" spc="-55" b="1">
                <a:latin typeface="나눔스퀘어 네오 Bold"/>
                <a:cs typeface="나눔스퀘어 네오 Bold"/>
              </a:rPr>
              <a:t>유동하</a:t>
            </a:r>
            <a:r>
              <a:rPr dirty="0" sz="1200" spc="-25" b="1">
                <a:latin typeface="나눔스퀘어 네오 Bold"/>
                <a:cs typeface="나눔스퀘어 네오 Bold"/>
              </a:rPr>
              <a:t>지</a:t>
            </a:r>
            <a:r>
              <a:rPr dirty="0" sz="1200" spc="-65" b="1">
                <a:latin typeface="나눔스퀘어 네오 Bold"/>
                <a:cs typeface="나눔스퀘어 네오 Bold"/>
              </a:rPr>
              <a:t> </a:t>
            </a:r>
            <a:r>
              <a:rPr dirty="0" sz="1200" spc="-55" b="1">
                <a:latin typeface="나눔스퀘어 네오 Bold"/>
                <a:cs typeface="나눔스퀘어 네오 Bold"/>
              </a:rPr>
              <a:t>않도</a:t>
            </a:r>
            <a:r>
              <a:rPr dirty="0" sz="1200" spc="-25" b="1">
                <a:latin typeface="나눔스퀘어 네오 Bold"/>
                <a:cs typeface="나눔스퀘어 네오 Bold"/>
              </a:rPr>
              <a:t>록</a:t>
            </a:r>
            <a:r>
              <a:rPr dirty="0" sz="1200" spc="-65" b="1">
                <a:latin typeface="나눔스퀘어 네오 Bold"/>
                <a:cs typeface="나눔스퀘어 네오 Bold"/>
              </a:rPr>
              <a:t> </a:t>
            </a:r>
            <a:r>
              <a:rPr dirty="0" sz="1200" spc="-55" b="1">
                <a:latin typeface="나눔스퀘어 네오 Bold"/>
                <a:cs typeface="나눔스퀘어 네오 Bold"/>
              </a:rPr>
              <a:t>조치하</a:t>
            </a:r>
            <a:r>
              <a:rPr dirty="0" sz="1200" spc="-25" b="1">
                <a:latin typeface="나눔스퀘어 네오 Bold"/>
                <a:cs typeface="나눔스퀘어 네오 Bold"/>
              </a:rPr>
              <a:t>여</a:t>
            </a:r>
            <a:r>
              <a:rPr dirty="0" sz="1200" spc="-65" b="1">
                <a:latin typeface="나눔스퀘어 네오 Bold"/>
                <a:cs typeface="나눔스퀘어 네오 Bold"/>
              </a:rPr>
              <a:t> </a:t>
            </a:r>
            <a:r>
              <a:rPr dirty="0" sz="1200" spc="-55" b="1">
                <a:latin typeface="나눔스퀘어 네오 Bold"/>
                <a:cs typeface="나눔스퀘어 네오 Bold"/>
              </a:rPr>
              <a:t>수</a:t>
            </a:r>
            <a:r>
              <a:rPr dirty="0" sz="1200" spc="-25" b="1">
                <a:latin typeface="나눔스퀘어 네오 Bold"/>
                <a:cs typeface="나눔스퀘어 네오 Bold"/>
              </a:rPr>
              <a:t>목</a:t>
            </a:r>
            <a:r>
              <a:rPr dirty="0" sz="1200" spc="-65" b="1">
                <a:latin typeface="나눔스퀘어 네오 Bold"/>
                <a:cs typeface="나눔스퀘어 네오 Bold"/>
              </a:rPr>
              <a:t> </a:t>
            </a:r>
            <a:r>
              <a:rPr dirty="0" sz="1200" spc="-55" b="1">
                <a:latin typeface="나눔스퀘어 네오 Bold"/>
                <a:cs typeface="나눔스퀘어 네오 Bold"/>
              </a:rPr>
              <a:t>흔들</a:t>
            </a:r>
            <a:r>
              <a:rPr dirty="0" sz="1200" spc="-25" b="1">
                <a:latin typeface="나눔스퀘어 네오 Bold"/>
                <a:cs typeface="나눔스퀘어 네오 Bold"/>
              </a:rPr>
              <a:t>림</a:t>
            </a:r>
            <a:r>
              <a:rPr dirty="0" sz="1200" spc="-65" b="1">
                <a:latin typeface="나눔스퀘어 네오 Bold"/>
                <a:cs typeface="나눔스퀘어 네오 Bold"/>
              </a:rPr>
              <a:t> </a:t>
            </a:r>
            <a:r>
              <a:rPr dirty="0" sz="1200" spc="-55" b="1">
                <a:latin typeface="나눔스퀘어 네오 Bold"/>
                <a:cs typeface="나눔스퀘어 네오 Bold"/>
              </a:rPr>
              <a:t>방지</a:t>
            </a:r>
            <a:endParaRPr sz="1200">
              <a:latin typeface="나눔스퀘어 네오 Bold"/>
              <a:cs typeface="나눔스퀘어 네오 Bold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450">
              <a:latin typeface="Times New Roman"/>
              <a:cs typeface="Times New Roman"/>
            </a:endParaRPr>
          </a:p>
          <a:p>
            <a:pPr marL="149225" marR="385445" indent="-137160">
              <a:lnSpc>
                <a:spcPct val="118200"/>
              </a:lnSpc>
            </a:pPr>
            <a:r>
              <a:rPr dirty="0" sz="1200" spc="-15" b="1">
                <a:solidFill>
                  <a:srgbClr val="0092A1"/>
                </a:solidFill>
                <a:latin typeface="나눔스퀘어 네오 Bold"/>
                <a:cs typeface="나눔스퀘어 네오 Bold"/>
              </a:rPr>
              <a:t>•</a:t>
            </a:r>
            <a:r>
              <a:rPr dirty="0" sz="1200" spc="-15" b="1">
                <a:solidFill>
                  <a:srgbClr val="0092A1"/>
                </a:solidFill>
                <a:latin typeface="나눔스퀘어 네오 Bold"/>
                <a:cs typeface="나눔스퀘어 네오 Bold"/>
              </a:rPr>
              <a:t> </a:t>
            </a:r>
            <a:r>
              <a:rPr dirty="0" sz="1200" spc="-100" b="1">
                <a:solidFill>
                  <a:srgbClr val="0092A1"/>
                </a:solidFill>
                <a:latin typeface="나눔스퀘어 네오 Bold"/>
                <a:cs typeface="나눔스퀘어 네오 Bold"/>
              </a:rPr>
              <a:t> </a:t>
            </a:r>
            <a:r>
              <a:rPr dirty="0" sz="1200" spc="-55" b="1">
                <a:latin typeface="나눔스퀘어 네오 Bold"/>
                <a:cs typeface="나눔스퀘어 네오 Bold"/>
              </a:rPr>
              <a:t>지</a:t>
            </a:r>
            <a:r>
              <a:rPr dirty="0" sz="1200" spc="-25" b="1">
                <a:latin typeface="나눔스퀘어 네오 Bold"/>
                <a:cs typeface="나눔스퀘어 네오 Bold"/>
              </a:rPr>
              <a:t>주</a:t>
            </a:r>
            <a:r>
              <a:rPr dirty="0" sz="1200" spc="-65" b="1">
                <a:latin typeface="나눔스퀘어 네오 Bold"/>
                <a:cs typeface="나눔스퀘어 네오 Bold"/>
              </a:rPr>
              <a:t> </a:t>
            </a:r>
            <a:r>
              <a:rPr dirty="0" sz="1200" spc="-55" b="1">
                <a:latin typeface="나눔스퀘어 네오 Bold"/>
                <a:cs typeface="나눔스퀘어 네오 Bold"/>
              </a:rPr>
              <a:t>설</a:t>
            </a:r>
            <a:r>
              <a:rPr dirty="0" sz="1200" spc="-25" b="1">
                <a:latin typeface="나눔스퀘어 네오 Bold"/>
                <a:cs typeface="나눔스퀘어 네오 Bold"/>
              </a:rPr>
              <a:t>치</a:t>
            </a:r>
            <a:r>
              <a:rPr dirty="0" sz="1200" spc="-65" b="1">
                <a:latin typeface="나눔스퀘어 네오 Bold"/>
                <a:cs typeface="나눔스퀘어 네오 Bold"/>
              </a:rPr>
              <a:t> </a:t>
            </a:r>
            <a:r>
              <a:rPr dirty="0" sz="1200" spc="-25" b="1">
                <a:latin typeface="나눔스퀘어 네오 Bold"/>
                <a:cs typeface="나눔스퀘어 네오 Bold"/>
              </a:rPr>
              <a:t>시</a:t>
            </a:r>
            <a:r>
              <a:rPr dirty="0" sz="1200" spc="-65" b="1">
                <a:latin typeface="나눔스퀘어 네오 Bold"/>
                <a:cs typeface="나눔스퀘어 네오 Bold"/>
              </a:rPr>
              <a:t> </a:t>
            </a:r>
            <a:r>
              <a:rPr dirty="0" sz="1200" spc="-55" b="1">
                <a:latin typeface="나눔스퀘어 네오 Bold"/>
                <a:cs typeface="나눔스퀘어 네오 Bold"/>
              </a:rPr>
              <a:t>사다리</a:t>
            </a:r>
            <a:r>
              <a:rPr dirty="0" sz="1200" spc="-25" b="1">
                <a:latin typeface="나눔스퀘어 네오 Bold"/>
                <a:cs typeface="나눔스퀘어 네오 Bold"/>
              </a:rPr>
              <a:t>를</a:t>
            </a:r>
            <a:r>
              <a:rPr dirty="0" sz="1200" spc="-65" b="1">
                <a:latin typeface="나눔스퀘어 네오 Bold"/>
                <a:cs typeface="나눔스퀘어 네오 Bold"/>
              </a:rPr>
              <a:t> </a:t>
            </a:r>
            <a:r>
              <a:rPr dirty="0" sz="1200" spc="-55" b="1">
                <a:latin typeface="나눔스퀘어 네오 Bold"/>
                <a:cs typeface="나눔스퀘어 네오 Bold"/>
              </a:rPr>
              <a:t>사용하</a:t>
            </a:r>
            <a:r>
              <a:rPr dirty="0" sz="1200" spc="-25" b="1">
                <a:latin typeface="나눔스퀘어 네오 Bold"/>
                <a:cs typeface="나눔스퀘어 네오 Bold"/>
              </a:rPr>
              <a:t>는</a:t>
            </a:r>
            <a:r>
              <a:rPr dirty="0" sz="1200" spc="-65" b="1">
                <a:latin typeface="나눔스퀘어 네오 Bold"/>
                <a:cs typeface="나눔스퀘어 네오 Bold"/>
              </a:rPr>
              <a:t> </a:t>
            </a:r>
            <a:r>
              <a:rPr dirty="0" sz="1200" spc="-55" b="1">
                <a:latin typeface="나눔스퀘어 네오 Bold"/>
                <a:cs typeface="나눔스퀘어 네오 Bold"/>
              </a:rPr>
              <a:t>경</a:t>
            </a:r>
            <a:r>
              <a:rPr dirty="0" sz="1200" spc="-25" b="1">
                <a:latin typeface="나눔스퀘어 네오 Bold"/>
                <a:cs typeface="나눔스퀘어 네오 Bold"/>
              </a:rPr>
              <a:t>우</a:t>
            </a:r>
            <a:r>
              <a:rPr dirty="0" sz="1200" spc="-65" b="1">
                <a:latin typeface="나눔스퀘어 네오 Bold"/>
                <a:cs typeface="나눔스퀘어 네오 Bold"/>
              </a:rPr>
              <a:t> </a:t>
            </a:r>
            <a:r>
              <a:rPr dirty="0" sz="1200" spc="-55" b="1">
                <a:latin typeface="나눔스퀘어 네오 Bold"/>
                <a:cs typeface="나눔스퀘어 네오 Bold"/>
              </a:rPr>
              <a:t>근로자</a:t>
            </a:r>
            <a:r>
              <a:rPr dirty="0" sz="1200" spc="-45" b="1">
                <a:latin typeface="나눔스퀘어 네오 Bold"/>
                <a:cs typeface="나눔스퀘어 네오 Bold"/>
              </a:rPr>
              <a:t> 2</a:t>
            </a:r>
            <a:r>
              <a:rPr dirty="0" sz="1200" spc="-25" b="1">
                <a:latin typeface="나눔스퀘어 네오 Bold"/>
                <a:cs typeface="나눔스퀘어 네오 Bold"/>
              </a:rPr>
              <a:t>인</a:t>
            </a:r>
            <a:r>
              <a:rPr dirty="0" sz="1200" spc="-65" b="1">
                <a:latin typeface="나눔스퀘어 네오 Bold"/>
                <a:cs typeface="나눔스퀘어 네오 Bold"/>
              </a:rPr>
              <a:t> </a:t>
            </a:r>
            <a:r>
              <a:rPr dirty="0" sz="1200" spc="-45" b="1">
                <a:latin typeface="나눔스퀘어 네오 Bold"/>
                <a:cs typeface="나눔스퀘어 네오 Bold"/>
              </a:rPr>
              <a:t>1</a:t>
            </a:r>
            <a:r>
              <a:rPr dirty="0" sz="1200" spc="-25" b="1">
                <a:latin typeface="나눔스퀘어 네오 Bold"/>
                <a:cs typeface="나눔스퀘어 네오 Bold"/>
              </a:rPr>
              <a:t>조</a:t>
            </a:r>
            <a:r>
              <a:rPr dirty="0" sz="1200" spc="-65" b="1">
                <a:latin typeface="나눔스퀘어 네오 Bold"/>
                <a:cs typeface="나눔스퀘어 네오 Bold"/>
              </a:rPr>
              <a:t> </a:t>
            </a:r>
            <a:r>
              <a:rPr dirty="0" sz="1200" spc="-55" b="1">
                <a:latin typeface="나눔스퀘어 네오 Bold"/>
                <a:cs typeface="나눔스퀘어 네오 Bold"/>
              </a:rPr>
              <a:t>작업</a:t>
            </a:r>
            <a:endParaRPr sz="1200">
              <a:latin typeface="나눔스퀘어 네오 Bold"/>
              <a:cs typeface="나눔스퀘어 네오 Bold"/>
            </a:endParaRPr>
          </a:p>
          <a:p>
            <a:pPr>
              <a:lnSpc>
                <a:spcPct val="100000"/>
              </a:lnSpc>
              <a:spcBef>
                <a:spcPts val="4"/>
              </a:spcBef>
            </a:pPr>
            <a:endParaRPr sz="17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200" spc="-15" b="1">
                <a:solidFill>
                  <a:srgbClr val="0092A1"/>
                </a:solidFill>
                <a:latin typeface="나눔스퀘어 네오 Bold"/>
                <a:cs typeface="나눔스퀘어 네오 Bold"/>
              </a:rPr>
              <a:t>•</a:t>
            </a:r>
            <a:r>
              <a:rPr dirty="0" sz="1200" spc="-15" b="1">
                <a:solidFill>
                  <a:srgbClr val="0092A1"/>
                </a:solidFill>
                <a:latin typeface="나눔스퀘어 네오 Bold"/>
                <a:cs typeface="나눔스퀘어 네오 Bold"/>
              </a:rPr>
              <a:t> </a:t>
            </a:r>
            <a:r>
              <a:rPr dirty="0" sz="1200" spc="-100" b="1">
                <a:solidFill>
                  <a:srgbClr val="0092A1"/>
                </a:solidFill>
                <a:latin typeface="나눔스퀘어 네오 Bold"/>
                <a:cs typeface="나눔스퀘어 네오 Bold"/>
              </a:rPr>
              <a:t> </a:t>
            </a:r>
            <a:r>
              <a:rPr dirty="0" sz="1200" spc="-55" b="1">
                <a:latin typeface="나눔스퀘어 네오 Bold"/>
                <a:cs typeface="나눔스퀘어 네오 Bold"/>
              </a:rPr>
              <a:t>사다리</a:t>
            </a:r>
            <a:r>
              <a:rPr dirty="0" sz="1200" spc="-25" b="1">
                <a:latin typeface="나눔스퀘어 네오 Bold"/>
                <a:cs typeface="나눔스퀘어 네오 Bold"/>
              </a:rPr>
              <a:t>를</a:t>
            </a:r>
            <a:r>
              <a:rPr dirty="0" sz="1200" spc="-65" b="1">
                <a:latin typeface="나눔스퀘어 네오 Bold"/>
                <a:cs typeface="나눔스퀘어 네오 Bold"/>
              </a:rPr>
              <a:t> </a:t>
            </a:r>
            <a:r>
              <a:rPr dirty="0" sz="1200" spc="-55" b="1">
                <a:latin typeface="나눔스퀘어 네오 Bold"/>
                <a:cs typeface="나눔스퀘어 네오 Bold"/>
              </a:rPr>
              <a:t>사</a:t>
            </a:r>
            <a:r>
              <a:rPr dirty="0" sz="1200" spc="-25" b="1">
                <a:latin typeface="나눔스퀘어 네오 Bold"/>
                <a:cs typeface="나눔스퀘어 네오 Bold"/>
              </a:rPr>
              <a:t>용</a:t>
            </a:r>
            <a:r>
              <a:rPr dirty="0" sz="1200" spc="-65" b="1">
                <a:latin typeface="나눔스퀘어 네오 Bold"/>
                <a:cs typeface="나눔스퀘어 네오 Bold"/>
              </a:rPr>
              <a:t> </a:t>
            </a:r>
            <a:r>
              <a:rPr dirty="0" sz="1200" spc="-25" b="1">
                <a:latin typeface="나눔스퀘어 네오 Bold"/>
                <a:cs typeface="나눔스퀘어 네오 Bold"/>
              </a:rPr>
              <a:t>시</a:t>
            </a:r>
            <a:r>
              <a:rPr dirty="0" sz="1200" spc="-65" b="1">
                <a:latin typeface="나눔스퀘어 네오 Bold"/>
                <a:cs typeface="나눔스퀘어 네오 Bold"/>
              </a:rPr>
              <a:t> </a:t>
            </a:r>
            <a:r>
              <a:rPr dirty="0" sz="1200" spc="-50" b="1">
                <a:latin typeface="나눔스퀘어 네오 Bold"/>
                <a:cs typeface="나눔스퀘어 네오 Bold"/>
              </a:rPr>
              <a:t>2</a:t>
            </a:r>
            <a:r>
              <a:rPr dirty="0" sz="1200" spc="-25" b="1">
                <a:latin typeface="나눔스퀘어 네오 Bold"/>
                <a:cs typeface="나눔스퀘어 네오 Bold"/>
              </a:rPr>
              <a:t>인</a:t>
            </a:r>
            <a:r>
              <a:rPr dirty="0" sz="1200" spc="-65" b="1">
                <a:latin typeface="나눔스퀘어 네오 Bold"/>
                <a:cs typeface="나눔스퀘어 네오 Bold"/>
              </a:rPr>
              <a:t> </a:t>
            </a:r>
            <a:r>
              <a:rPr dirty="0" sz="1200" spc="-45" b="1">
                <a:latin typeface="나눔스퀘어 네오 Bold"/>
                <a:cs typeface="나눔스퀘어 네오 Bold"/>
              </a:rPr>
              <a:t>1</a:t>
            </a:r>
            <a:r>
              <a:rPr dirty="0" sz="1200" spc="-25" b="1">
                <a:latin typeface="나눔스퀘어 네오 Bold"/>
                <a:cs typeface="나눔스퀘어 네오 Bold"/>
              </a:rPr>
              <a:t>조</a:t>
            </a:r>
            <a:r>
              <a:rPr dirty="0" sz="1200" spc="-65" b="1">
                <a:latin typeface="나눔스퀘어 네오 Bold"/>
                <a:cs typeface="나눔스퀘어 네오 Bold"/>
              </a:rPr>
              <a:t> </a:t>
            </a:r>
            <a:r>
              <a:rPr dirty="0" sz="1200" spc="-55" b="1">
                <a:latin typeface="나눔스퀘어 네오 Bold"/>
                <a:cs typeface="나눔스퀘어 네오 Bold"/>
              </a:rPr>
              <a:t>작업</a:t>
            </a:r>
            <a:endParaRPr sz="1200">
              <a:latin typeface="나눔스퀘어 네오 Bold"/>
              <a:cs typeface="나눔스퀘어 네오 Bold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036073" y="469094"/>
            <a:ext cx="180975" cy="165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100">
                <a:solidFill>
                  <a:srgbClr val="0092A1"/>
                </a:solidFill>
                <a:latin typeface="G마켓 산스 Medium"/>
                <a:cs typeface="G마켓 산스 Medium"/>
              </a:rPr>
              <a:t>15</a:t>
            </a:r>
            <a:endParaRPr sz="1100">
              <a:latin typeface="G마켓 산스 Medium"/>
              <a:cs typeface="G마켓 산스 Medium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07299" y="2170061"/>
            <a:ext cx="567055" cy="139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 spc="-45" b="1">
                <a:latin typeface="나눔스퀘어 네오 Bold"/>
                <a:cs typeface="나눔스퀘어 네오 Bold"/>
              </a:rPr>
              <a:t>급수</a:t>
            </a:r>
            <a:r>
              <a:rPr dirty="0" sz="900" spc="-20" b="1">
                <a:latin typeface="나눔스퀘어 네오 Bold"/>
                <a:cs typeface="나눔스퀘어 네오 Bold"/>
              </a:rPr>
              <a:t>차</a:t>
            </a:r>
            <a:r>
              <a:rPr dirty="0" sz="900" spc="-50" b="1">
                <a:latin typeface="나눔스퀘어 네오 Bold"/>
                <a:cs typeface="나눔스퀘어 네오 Bold"/>
              </a:rPr>
              <a:t> </a:t>
            </a:r>
            <a:r>
              <a:rPr dirty="0" sz="900" spc="-45" b="1">
                <a:latin typeface="나눔스퀘어 네오 Bold"/>
                <a:cs typeface="나눔스퀘어 네오 Bold"/>
              </a:rPr>
              <a:t>운행</a:t>
            </a:r>
            <a:endParaRPr sz="900">
              <a:latin typeface="나눔스퀘어 네오 Bold"/>
              <a:cs typeface="나눔스퀘어 네오 Bold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37999" y="2372779"/>
            <a:ext cx="1706394" cy="120942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725299" y="3871822"/>
            <a:ext cx="439420" cy="139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 spc="-45" b="1">
                <a:latin typeface="나눔스퀘어 네오 Bold"/>
                <a:cs typeface="나눔스퀘어 네오 Bold"/>
              </a:rPr>
              <a:t>관수작업</a:t>
            </a:r>
            <a:endParaRPr sz="900">
              <a:latin typeface="나눔스퀘어 네오 Bold"/>
              <a:cs typeface="나눔스퀘어 네오 Bold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37999" y="4072026"/>
            <a:ext cx="1706394" cy="120942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공정별 유해위험요인 및 예방대책</a:t>
            </a:r>
          </a:p>
        </p:txBody>
      </p:sp>
      <p:sp>
        <p:nvSpPr>
          <p:cNvPr id="8" name="object 8"/>
          <p:cNvSpPr/>
          <p:nvPr/>
        </p:nvSpPr>
        <p:spPr>
          <a:xfrm>
            <a:off x="2606399" y="2082811"/>
            <a:ext cx="3592829" cy="4757420"/>
          </a:xfrm>
          <a:custGeom>
            <a:avLst/>
            <a:gdLst/>
            <a:ahLst/>
            <a:cxnLst/>
            <a:rect l="l" t="t" r="r" b="b"/>
            <a:pathLst>
              <a:path w="3592829" h="4757420">
                <a:moveTo>
                  <a:pt x="3592804" y="0"/>
                </a:moveTo>
                <a:lnTo>
                  <a:pt x="0" y="0"/>
                </a:lnTo>
                <a:lnTo>
                  <a:pt x="26" y="4685461"/>
                </a:lnTo>
                <a:lnTo>
                  <a:pt x="12245" y="4725375"/>
                </a:lnTo>
                <a:lnTo>
                  <a:pt x="43805" y="4751463"/>
                </a:lnTo>
                <a:lnTo>
                  <a:pt x="71740" y="4757190"/>
                </a:lnTo>
                <a:lnTo>
                  <a:pt x="3520800" y="4757190"/>
                </a:lnTo>
                <a:lnTo>
                  <a:pt x="3560977" y="4744947"/>
                </a:lnTo>
                <a:lnTo>
                  <a:pt x="3587071" y="4713392"/>
                </a:lnTo>
                <a:lnTo>
                  <a:pt x="3592804" y="0"/>
                </a:lnTo>
                <a:close/>
              </a:path>
            </a:pathLst>
          </a:custGeom>
          <a:solidFill>
            <a:srgbClr val="FEF5E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6385995" y="2082811"/>
            <a:ext cx="3592829" cy="4757420"/>
          </a:xfrm>
          <a:custGeom>
            <a:avLst/>
            <a:gdLst/>
            <a:ahLst/>
            <a:cxnLst/>
            <a:rect l="l" t="t" r="r" b="b"/>
            <a:pathLst>
              <a:path w="3592829" h="4757420">
                <a:moveTo>
                  <a:pt x="3592360" y="0"/>
                </a:moveTo>
                <a:lnTo>
                  <a:pt x="0" y="0"/>
                </a:lnTo>
                <a:lnTo>
                  <a:pt x="26" y="4685461"/>
                </a:lnTo>
                <a:lnTo>
                  <a:pt x="12245" y="4725375"/>
                </a:lnTo>
                <a:lnTo>
                  <a:pt x="43805" y="4751463"/>
                </a:lnTo>
                <a:lnTo>
                  <a:pt x="71740" y="4757190"/>
                </a:lnTo>
                <a:lnTo>
                  <a:pt x="3520355" y="4757190"/>
                </a:lnTo>
                <a:lnTo>
                  <a:pt x="3560532" y="4744947"/>
                </a:lnTo>
                <a:lnTo>
                  <a:pt x="3586627" y="4713392"/>
                </a:lnTo>
                <a:lnTo>
                  <a:pt x="3592360" y="0"/>
                </a:lnTo>
                <a:close/>
              </a:path>
            </a:pathLst>
          </a:custGeom>
          <a:solidFill>
            <a:srgbClr val="EFF5F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2606395" y="1710004"/>
            <a:ext cx="3592829" cy="329565"/>
          </a:xfrm>
          <a:custGeom>
            <a:avLst/>
            <a:gdLst/>
            <a:ahLst/>
            <a:cxnLst/>
            <a:rect l="l" t="t" r="r" b="b"/>
            <a:pathLst>
              <a:path w="3592829" h="329564">
                <a:moveTo>
                  <a:pt x="0" y="328942"/>
                </a:moveTo>
                <a:lnTo>
                  <a:pt x="3592804" y="328942"/>
                </a:lnTo>
                <a:lnTo>
                  <a:pt x="3592804" y="0"/>
                </a:lnTo>
                <a:lnTo>
                  <a:pt x="0" y="0"/>
                </a:lnTo>
                <a:lnTo>
                  <a:pt x="0" y="328942"/>
                </a:lnTo>
                <a:close/>
              </a:path>
            </a:pathLst>
          </a:custGeom>
          <a:solidFill>
            <a:srgbClr val="F18B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6379197" y="1710004"/>
            <a:ext cx="3592829" cy="329565"/>
          </a:xfrm>
          <a:custGeom>
            <a:avLst/>
            <a:gdLst/>
            <a:ahLst/>
            <a:cxnLst/>
            <a:rect l="l" t="t" r="r" b="b"/>
            <a:pathLst>
              <a:path w="3592829" h="329564">
                <a:moveTo>
                  <a:pt x="0" y="328942"/>
                </a:moveTo>
                <a:lnTo>
                  <a:pt x="3592360" y="328942"/>
                </a:lnTo>
                <a:lnTo>
                  <a:pt x="3592360" y="0"/>
                </a:lnTo>
                <a:lnTo>
                  <a:pt x="0" y="0"/>
                </a:lnTo>
                <a:lnTo>
                  <a:pt x="0" y="328942"/>
                </a:lnTo>
                <a:close/>
              </a:path>
            </a:pathLst>
          </a:custGeom>
          <a:solidFill>
            <a:srgbClr val="0092A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713652" y="1710006"/>
            <a:ext cx="1713230" cy="323215"/>
          </a:xfrm>
          <a:custGeom>
            <a:avLst/>
            <a:gdLst/>
            <a:ahLst/>
            <a:cxnLst/>
            <a:rect l="l" t="t" r="r" b="b"/>
            <a:pathLst>
              <a:path w="1713230" h="323214">
                <a:moveTo>
                  <a:pt x="1712747" y="322592"/>
                </a:moveTo>
                <a:lnTo>
                  <a:pt x="71996" y="322592"/>
                </a:lnTo>
                <a:lnTo>
                  <a:pt x="57516" y="321136"/>
                </a:lnTo>
                <a:lnTo>
                  <a:pt x="21170" y="301589"/>
                </a:lnTo>
                <a:lnTo>
                  <a:pt x="1506" y="265317"/>
                </a:lnTo>
                <a:lnTo>
                  <a:pt x="0" y="250851"/>
                </a:lnTo>
                <a:lnTo>
                  <a:pt x="0" y="0"/>
                </a:lnTo>
              </a:path>
            </a:pathLst>
          </a:custGeom>
          <a:ln w="12700">
            <a:solidFill>
              <a:srgbClr val="0092A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5863865" y="1786677"/>
            <a:ext cx="224154" cy="176530"/>
          </a:xfrm>
          <a:custGeom>
            <a:avLst/>
            <a:gdLst/>
            <a:ahLst/>
            <a:cxnLst/>
            <a:rect l="l" t="t" r="r" b="b"/>
            <a:pathLst>
              <a:path w="224154" h="176530">
                <a:moveTo>
                  <a:pt x="125050" y="7868"/>
                </a:moveTo>
                <a:lnTo>
                  <a:pt x="115683" y="0"/>
                </a:lnTo>
                <a:lnTo>
                  <a:pt x="105342" y="1177"/>
                </a:lnTo>
                <a:lnTo>
                  <a:pt x="3181" y="155759"/>
                </a:lnTo>
                <a:lnTo>
                  <a:pt x="0" y="167497"/>
                </a:lnTo>
                <a:lnTo>
                  <a:pt x="6485" y="174895"/>
                </a:lnTo>
                <a:lnTo>
                  <a:pt x="209340" y="176244"/>
                </a:lnTo>
                <a:lnTo>
                  <a:pt x="220921" y="172551"/>
                </a:lnTo>
                <a:lnTo>
                  <a:pt x="223615" y="163086"/>
                </a:lnTo>
                <a:lnTo>
                  <a:pt x="125050" y="7868"/>
                </a:lnTo>
                <a:close/>
              </a:path>
            </a:pathLst>
          </a:custGeom>
          <a:ln w="12903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5965614" y="1848300"/>
            <a:ext cx="20320" cy="84455"/>
          </a:xfrm>
          <a:custGeom>
            <a:avLst/>
            <a:gdLst/>
            <a:ahLst/>
            <a:cxnLst/>
            <a:rect l="l" t="t" r="r" b="b"/>
            <a:pathLst>
              <a:path w="20320" h="84455">
                <a:moveTo>
                  <a:pt x="19519" y="0"/>
                </a:moveTo>
                <a:lnTo>
                  <a:pt x="634" y="0"/>
                </a:lnTo>
                <a:lnTo>
                  <a:pt x="2362" y="56896"/>
                </a:lnTo>
                <a:lnTo>
                  <a:pt x="17805" y="56896"/>
                </a:lnTo>
                <a:lnTo>
                  <a:pt x="19519" y="0"/>
                </a:lnTo>
                <a:close/>
              </a:path>
              <a:path w="20320" h="84455">
                <a:moveTo>
                  <a:pt x="12865" y="65786"/>
                </a:moveTo>
                <a:lnTo>
                  <a:pt x="7289" y="65786"/>
                </a:lnTo>
                <a:lnTo>
                  <a:pt x="4914" y="66675"/>
                </a:lnTo>
                <a:lnTo>
                  <a:pt x="977" y="70256"/>
                </a:lnTo>
                <a:lnTo>
                  <a:pt x="0" y="72415"/>
                </a:lnTo>
                <a:lnTo>
                  <a:pt x="0" y="77495"/>
                </a:lnTo>
                <a:lnTo>
                  <a:pt x="977" y="79654"/>
                </a:lnTo>
                <a:lnTo>
                  <a:pt x="4914" y="83235"/>
                </a:lnTo>
                <a:lnTo>
                  <a:pt x="7289" y="84137"/>
                </a:lnTo>
                <a:lnTo>
                  <a:pt x="12865" y="84137"/>
                </a:lnTo>
                <a:lnTo>
                  <a:pt x="15239" y="83235"/>
                </a:lnTo>
                <a:lnTo>
                  <a:pt x="19176" y="79654"/>
                </a:lnTo>
                <a:lnTo>
                  <a:pt x="20167" y="77495"/>
                </a:lnTo>
                <a:lnTo>
                  <a:pt x="20167" y="72415"/>
                </a:lnTo>
                <a:lnTo>
                  <a:pt x="19176" y="70256"/>
                </a:lnTo>
                <a:lnTo>
                  <a:pt x="15239" y="66675"/>
                </a:lnTo>
                <a:lnTo>
                  <a:pt x="12865" y="6578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9747511" y="1773222"/>
            <a:ext cx="9525" cy="42545"/>
          </a:xfrm>
          <a:custGeom>
            <a:avLst/>
            <a:gdLst/>
            <a:ahLst/>
            <a:cxnLst/>
            <a:rect l="l" t="t" r="r" b="b"/>
            <a:pathLst>
              <a:path w="9525" h="42544">
                <a:moveTo>
                  <a:pt x="7213" y="0"/>
                </a:moveTo>
                <a:lnTo>
                  <a:pt x="2082" y="0"/>
                </a:lnTo>
                <a:lnTo>
                  <a:pt x="0" y="2082"/>
                </a:lnTo>
                <a:lnTo>
                  <a:pt x="0" y="40271"/>
                </a:lnTo>
                <a:lnTo>
                  <a:pt x="2082" y="42354"/>
                </a:lnTo>
                <a:lnTo>
                  <a:pt x="7213" y="42354"/>
                </a:lnTo>
                <a:lnTo>
                  <a:pt x="9296" y="40271"/>
                </a:lnTo>
                <a:lnTo>
                  <a:pt x="9296" y="2082"/>
                </a:lnTo>
                <a:lnTo>
                  <a:pt x="721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9747511" y="1773222"/>
            <a:ext cx="9525" cy="42545"/>
          </a:xfrm>
          <a:custGeom>
            <a:avLst/>
            <a:gdLst/>
            <a:ahLst/>
            <a:cxnLst/>
            <a:rect l="l" t="t" r="r" b="b"/>
            <a:pathLst>
              <a:path w="9525" h="42544">
                <a:moveTo>
                  <a:pt x="4648" y="42354"/>
                </a:moveTo>
                <a:lnTo>
                  <a:pt x="7213" y="42354"/>
                </a:lnTo>
                <a:lnTo>
                  <a:pt x="9296" y="40271"/>
                </a:lnTo>
                <a:lnTo>
                  <a:pt x="9296" y="37706"/>
                </a:lnTo>
                <a:lnTo>
                  <a:pt x="9296" y="4648"/>
                </a:lnTo>
                <a:lnTo>
                  <a:pt x="9296" y="2082"/>
                </a:lnTo>
                <a:lnTo>
                  <a:pt x="7213" y="0"/>
                </a:lnTo>
                <a:lnTo>
                  <a:pt x="4648" y="0"/>
                </a:lnTo>
                <a:lnTo>
                  <a:pt x="2082" y="0"/>
                </a:lnTo>
                <a:lnTo>
                  <a:pt x="0" y="2082"/>
                </a:lnTo>
                <a:lnTo>
                  <a:pt x="0" y="4648"/>
                </a:lnTo>
                <a:lnTo>
                  <a:pt x="0" y="37706"/>
                </a:lnTo>
                <a:lnTo>
                  <a:pt x="0" y="40271"/>
                </a:lnTo>
                <a:lnTo>
                  <a:pt x="2082" y="42354"/>
                </a:lnTo>
                <a:lnTo>
                  <a:pt x="4648" y="42354"/>
                </a:lnTo>
                <a:close/>
              </a:path>
            </a:pathLst>
          </a:custGeom>
          <a:ln w="381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9830062" y="1896488"/>
            <a:ext cx="42545" cy="9525"/>
          </a:xfrm>
          <a:custGeom>
            <a:avLst/>
            <a:gdLst/>
            <a:ahLst/>
            <a:cxnLst/>
            <a:rect l="l" t="t" r="r" b="b"/>
            <a:pathLst>
              <a:path w="42545" h="9525">
                <a:moveTo>
                  <a:pt x="40271" y="0"/>
                </a:moveTo>
                <a:lnTo>
                  <a:pt x="2082" y="0"/>
                </a:lnTo>
                <a:lnTo>
                  <a:pt x="0" y="2082"/>
                </a:lnTo>
                <a:lnTo>
                  <a:pt x="0" y="7213"/>
                </a:lnTo>
                <a:lnTo>
                  <a:pt x="2082" y="9283"/>
                </a:lnTo>
                <a:lnTo>
                  <a:pt x="40271" y="9283"/>
                </a:lnTo>
                <a:lnTo>
                  <a:pt x="42354" y="7213"/>
                </a:lnTo>
                <a:lnTo>
                  <a:pt x="42354" y="2082"/>
                </a:lnTo>
                <a:lnTo>
                  <a:pt x="4027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9830062" y="1896488"/>
            <a:ext cx="42545" cy="9525"/>
          </a:xfrm>
          <a:custGeom>
            <a:avLst/>
            <a:gdLst/>
            <a:ahLst/>
            <a:cxnLst/>
            <a:rect l="l" t="t" r="r" b="b"/>
            <a:pathLst>
              <a:path w="42545" h="9525">
                <a:moveTo>
                  <a:pt x="37706" y="0"/>
                </a:moveTo>
                <a:lnTo>
                  <a:pt x="4648" y="0"/>
                </a:lnTo>
                <a:lnTo>
                  <a:pt x="2082" y="0"/>
                </a:lnTo>
                <a:lnTo>
                  <a:pt x="0" y="2082"/>
                </a:lnTo>
                <a:lnTo>
                  <a:pt x="0" y="4648"/>
                </a:lnTo>
                <a:lnTo>
                  <a:pt x="0" y="7213"/>
                </a:lnTo>
                <a:lnTo>
                  <a:pt x="2082" y="9283"/>
                </a:lnTo>
                <a:lnTo>
                  <a:pt x="4648" y="9283"/>
                </a:lnTo>
                <a:lnTo>
                  <a:pt x="37706" y="9283"/>
                </a:lnTo>
                <a:lnTo>
                  <a:pt x="40271" y="9283"/>
                </a:lnTo>
                <a:lnTo>
                  <a:pt x="42354" y="7213"/>
                </a:lnTo>
                <a:lnTo>
                  <a:pt x="42354" y="4648"/>
                </a:lnTo>
                <a:lnTo>
                  <a:pt x="42354" y="2082"/>
                </a:lnTo>
                <a:lnTo>
                  <a:pt x="40271" y="0"/>
                </a:lnTo>
                <a:lnTo>
                  <a:pt x="37706" y="0"/>
                </a:lnTo>
                <a:close/>
              </a:path>
            </a:pathLst>
          </a:custGeom>
          <a:ln w="381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9813272" y="1803806"/>
            <a:ext cx="33655" cy="33655"/>
          </a:xfrm>
          <a:custGeom>
            <a:avLst/>
            <a:gdLst/>
            <a:ahLst/>
            <a:cxnLst/>
            <a:rect l="l" t="t" r="r" b="b"/>
            <a:pathLst>
              <a:path w="33654" h="33655">
                <a:moveTo>
                  <a:pt x="29946" y="0"/>
                </a:moveTo>
                <a:lnTo>
                  <a:pt x="27012" y="0"/>
                </a:lnTo>
                <a:lnTo>
                  <a:pt x="0" y="27012"/>
                </a:lnTo>
                <a:lnTo>
                  <a:pt x="0" y="29946"/>
                </a:lnTo>
                <a:lnTo>
                  <a:pt x="3632" y="33578"/>
                </a:lnTo>
                <a:lnTo>
                  <a:pt x="6565" y="33578"/>
                </a:lnTo>
                <a:lnTo>
                  <a:pt x="33578" y="6565"/>
                </a:lnTo>
                <a:lnTo>
                  <a:pt x="33578" y="3632"/>
                </a:lnTo>
                <a:lnTo>
                  <a:pt x="2994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9813272" y="1803806"/>
            <a:ext cx="33655" cy="33655"/>
          </a:xfrm>
          <a:custGeom>
            <a:avLst/>
            <a:gdLst/>
            <a:ahLst/>
            <a:cxnLst/>
            <a:rect l="l" t="t" r="r" b="b"/>
            <a:pathLst>
              <a:path w="33654" h="33655">
                <a:moveTo>
                  <a:pt x="1816" y="31762"/>
                </a:moveTo>
                <a:lnTo>
                  <a:pt x="3632" y="33578"/>
                </a:lnTo>
                <a:lnTo>
                  <a:pt x="6565" y="33578"/>
                </a:lnTo>
                <a:lnTo>
                  <a:pt x="8382" y="31762"/>
                </a:lnTo>
                <a:lnTo>
                  <a:pt x="31762" y="8381"/>
                </a:lnTo>
                <a:lnTo>
                  <a:pt x="33578" y="6565"/>
                </a:lnTo>
                <a:lnTo>
                  <a:pt x="33578" y="3632"/>
                </a:lnTo>
                <a:lnTo>
                  <a:pt x="31762" y="1816"/>
                </a:lnTo>
                <a:lnTo>
                  <a:pt x="29946" y="0"/>
                </a:lnTo>
                <a:lnTo>
                  <a:pt x="27012" y="0"/>
                </a:lnTo>
                <a:lnTo>
                  <a:pt x="25196" y="1816"/>
                </a:lnTo>
                <a:lnTo>
                  <a:pt x="1816" y="25196"/>
                </a:lnTo>
                <a:lnTo>
                  <a:pt x="0" y="27012"/>
                </a:lnTo>
                <a:lnTo>
                  <a:pt x="0" y="29946"/>
                </a:lnTo>
                <a:lnTo>
                  <a:pt x="1816" y="31762"/>
                </a:lnTo>
                <a:close/>
              </a:path>
            </a:pathLst>
          </a:custGeom>
          <a:ln w="381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9631905" y="1896488"/>
            <a:ext cx="42545" cy="9525"/>
          </a:xfrm>
          <a:custGeom>
            <a:avLst/>
            <a:gdLst/>
            <a:ahLst/>
            <a:cxnLst/>
            <a:rect l="l" t="t" r="r" b="b"/>
            <a:pathLst>
              <a:path w="42545" h="9525">
                <a:moveTo>
                  <a:pt x="40271" y="0"/>
                </a:moveTo>
                <a:lnTo>
                  <a:pt x="2082" y="0"/>
                </a:lnTo>
                <a:lnTo>
                  <a:pt x="0" y="2082"/>
                </a:lnTo>
                <a:lnTo>
                  <a:pt x="0" y="7213"/>
                </a:lnTo>
                <a:lnTo>
                  <a:pt x="2082" y="9283"/>
                </a:lnTo>
                <a:lnTo>
                  <a:pt x="40271" y="9283"/>
                </a:lnTo>
                <a:lnTo>
                  <a:pt x="42354" y="7213"/>
                </a:lnTo>
                <a:lnTo>
                  <a:pt x="42354" y="2082"/>
                </a:lnTo>
                <a:lnTo>
                  <a:pt x="4027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9631905" y="1896488"/>
            <a:ext cx="42545" cy="9525"/>
          </a:xfrm>
          <a:custGeom>
            <a:avLst/>
            <a:gdLst/>
            <a:ahLst/>
            <a:cxnLst/>
            <a:rect l="l" t="t" r="r" b="b"/>
            <a:pathLst>
              <a:path w="42545" h="9525">
                <a:moveTo>
                  <a:pt x="37706" y="0"/>
                </a:moveTo>
                <a:lnTo>
                  <a:pt x="4648" y="0"/>
                </a:lnTo>
                <a:lnTo>
                  <a:pt x="2082" y="0"/>
                </a:lnTo>
                <a:lnTo>
                  <a:pt x="0" y="2082"/>
                </a:lnTo>
                <a:lnTo>
                  <a:pt x="0" y="4648"/>
                </a:lnTo>
                <a:lnTo>
                  <a:pt x="0" y="7213"/>
                </a:lnTo>
                <a:lnTo>
                  <a:pt x="2082" y="9283"/>
                </a:lnTo>
                <a:lnTo>
                  <a:pt x="4648" y="9283"/>
                </a:lnTo>
                <a:lnTo>
                  <a:pt x="37706" y="9283"/>
                </a:lnTo>
                <a:lnTo>
                  <a:pt x="40271" y="9283"/>
                </a:lnTo>
                <a:lnTo>
                  <a:pt x="42354" y="7213"/>
                </a:lnTo>
                <a:lnTo>
                  <a:pt x="42354" y="4648"/>
                </a:lnTo>
                <a:lnTo>
                  <a:pt x="42354" y="2082"/>
                </a:lnTo>
                <a:lnTo>
                  <a:pt x="40271" y="0"/>
                </a:lnTo>
                <a:lnTo>
                  <a:pt x="37706" y="0"/>
                </a:lnTo>
                <a:close/>
              </a:path>
            </a:pathLst>
          </a:custGeom>
          <a:ln w="381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9657466" y="1803806"/>
            <a:ext cx="33655" cy="33655"/>
          </a:xfrm>
          <a:custGeom>
            <a:avLst/>
            <a:gdLst/>
            <a:ahLst/>
            <a:cxnLst/>
            <a:rect l="l" t="t" r="r" b="b"/>
            <a:pathLst>
              <a:path w="33654" h="33655">
                <a:moveTo>
                  <a:pt x="6578" y="0"/>
                </a:moveTo>
                <a:lnTo>
                  <a:pt x="3632" y="0"/>
                </a:lnTo>
                <a:lnTo>
                  <a:pt x="0" y="3632"/>
                </a:lnTo>
                <a:lnTo>
                  <a:pt x="0" y="6565"/>
                </a:lnTo>
                <a:lnTo>
                  <a:pt x="27012" y="33578"/>
                </a:lnTo>
                <a:lnTo>
                  <a:pt x="29946" y="33578"/>
                </a:lnTo>
                <a:lnTo>
                  <a:pt x="33578" y="29946"/>
                </a:lnTo>
                <a:lnTo>
                  <a:pt x="33578" y="27012"/>
                </a:lnTo>
                <a:lnTo>
                  <a:pt x="657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/>
          <p:nvPr/>
        </p:nvSpPr>
        <p:spPr>
          <a:xfrm>
            <a:off x="707299" y="1238767"/>
            <a:ext cx="5492115" cy="8007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500" spc="-30" b="1">
                <a:latin typeface="나눔스퀘어 네오 ExtraBold"/>
                <a:cs typeface="나눔스퀘어 네오 ExtraBold"/>
              </a:rPr>
              <a:t>⑦</a:t>
            </a:r>
            <a:r>
              <a:rPr dirty="0" sz="1500" spc="-85" b="1">
                <a:latin typeface="나눔스퀘어 네오 ExtraBold"/>
                <a:cs typeface="나눔스퀘어 네오 ExtraBold"/>
              </a:rPr>
              <a:t> </a:t>
            </a:r>
            <a:r>
              <a:rPr dirty="0" sz="1500" spc="-70" b="1">
                <a:latin typeface="나눔스퀘어 네오 ExtraBold"/>
                <a:cs typeface="나눔스퀘어 네오 ExtraBold"/>
              </a:rPr>
              <a:t>관</a:t>
            </a:r>
            <a:r>
              <a:rPr dirty="0" sz="1500" spc="-30" b="1">
                <a:latin typeface="나눔스퀘어 네오 ExtraBold"/>
                <a:cs typeface="나눔스퀘어 네오 ExtraBold"/>
              </a:rPr>
              <a:t>수</a:t>
            </a:r>
            <a:r>
              <a:rPr dirty="0" sz="1500" spc="-85" b="1">
                <a:latin typeface="나눔스퀘어 네오 ExtraBold"/>
                <a:cs typeface="나눔스퀘어 네오 ExtraBold"/>
              </a:rPr>
              <a:t> </a:t>
            </a:r>
            <a:r>
              <a:rPr dirty="0" sz="1500" spc="-30" b="1">
                <a:latin typeface="나눔스퀘어 네오 ExtraBold"/>
                <a:cs typeface="나눔스퀘어 네오 ExtraBold"/>
              </a:rPr>
              <a:t>및</a:t>
            </a:r>
            <a:r>
              <a:rPr dirty="0" sz="1500" spc="-85" b="1">
                <a:latin typeface="나눔스퀘어 네오 ExtraBold"/>
                <a:cs typeface="나눔스퀘어 네오 ExtraBold"/>
              </a:rPr>
              <a:t> </a:t>
            </a:r>
            <a:r>
              <a:rPr dirty="0" sz="1500" spc="-70" b="1">
                <a:latin typeface="나눔스퀘어 네오 ExtraBold"/>
                <a:cs typeface="나눔스퀘어 네오 ExtraBold"/>
              </a:rPr>
              <a:t>정</a:t>
            </a:r>
            <a:r>
              <a:rPr dirty="0" sz="1500" spc="-30" b="1">
                <a:latin typeface="나눔스퀘어 네오 ExtraBold"/>
                <a:cs typeface="나눔스퀘어 네오 ExtraBold"/>
              </a:rPr>
              <a:t>리</a:t>
            </a:r>
            <a:r>
              <a:rPr dirty="0" sz="1500" b="1">
                <a:latin typeface="나눔스퀘어 네오 ExtraBold"/>
                <a:cs typeface="나눔스퀘어 네오 ExtraBold"/>
              </a:rPr>
              <a:t> </a:t>
            </a:r>
            <a:r>
              <a:rPr dirty="0" sz="1500" spc="-130" b="1">
                <a:latin typeface="나눔스퀘어 네오 ExtraBold"/>
                <a:cs typeface="나눔스퀘어 네오 ExtraBold"/>
              </a:rPr>
              <a:t> </a:t>
            </a:r>
            <a:r>
              <a:rPr dirty="0" sz="1500" spc="-15">
                <a:latin typeface="나눔스퀘어 네오 Regular"/>
                <a:cs typeface="나눔스퀘어 네오 Regular"/>
              </a:rPr>
              <a:t>-</a:t>
            </a:r>
            <a:r>
              <a:rPr dirty="0" sz="1500" spc="-85">
                <a:latin typeface="나눔스퀘어 네오 Regular"/>
                <a:cs typeface="나눔스퀘어 네오 Regular"/>
              </a:rPr>
              <a:t> </a:t>
            </a:r>
            <a:r>
              <a:rPr dirty="0" sz="1500" spc="-70">
                <a:latin typeface="나눔스퀘어 네오 Regular"/>
                <a:cs typeface="나눔스퀘어 네오 Regular"/>
              </a:rPr>
              <a:t>수</a:t>
            </a:r>
            <a:r>
              <a:rPr dirty="0" sz="1500" spc="-30">
                <a:latin typeface="나눔스퀘어 네오 Regular"/>
                <a:cs typeface="나눔스퀘어 네오 Regular"/>
              </a:rPr>
              <a:t>목</a:t>
            </a:r>
            <a:r>
              <a:rPr dirty="0" sz="1500" spc="-85">
                <a:latin typeface="나눔스퀘어 네오 Regular"/>
                <a:cs typeface="나눔스퀘어 네오 Regular"/>
              </a:rPr>
              <a:t> </a:t>
            </a:r>
            <a:r>
              <a:rPr dirty="0" sz="1500" spc="-70">
                <a:latin typeface="나눔스퀘어 네오 Regular"/>
                <a:cs typeface="나눔스퀘어 네오 Regular"/>
              </a:rPr>
              <a:t>급수작</a:t>
            </a:r>
            <a:r>
              <a:rPr dirty="0" sz="1500" spc="-30">
                <a:latin typeface="나눔스퀘어 네오 Regular"/>
                <a:cs typeface="나눔스퀘어 네오 Regular"/>
              </a:rPr>
              <a:t>업</a:t>
            </a:r>
            <a:r>
              <a:rPr dirty="0" sz="1500" spc="-85">
                <a:latin typeface="나눔스퀘어 네오 Regular"/>
                <a:cs typeface="나눔스퀘어 네오 Regular"/>
              </a:rPr>
              <a:t> </a:t>
            </a:r>
            <a:r>
              <a:rPr dirty="0" sz="1500" spc="-30">
                <a:latin typeface="나눔스퀘어 네오 Regular"/>
                <a:cs typeface="나눔스퀘어 네오 Regular"/>
              </a:rPr>
              <a:t>중</a:t>
            </a:r>
            <a:r>
              <a:rPr dirty="0" sz="1500" spc="-85">
                <a:latin typeface="나눔스퀘어 네오 Regular"/>
                <a:cs typeface="나눔스퀘어 네오 Regular"/>
              </a:rPr>
              <a:t> </a:t>
            </a:r>
            <a:r>
              <a:rPr dirty="0" sz="1500" spc="-70">
                <a:latin typeface="나눔스퀘어 네오 Regular"/>
                <a:cs typeface="나눔스퀘어 네오 Regular"/>
              </a:rPr>
              <a:t>떨어짐</a:t>
            </a:r>
            <a:r>
              <a:rPr dirty="0" sz="1500" spc="-10">
                <a:latin typeface="나눔스퀘어 네오 Regular"/>
                <a:cs typeface="나눔스퀘어 네오 Regular"/>
              </a:rPr>
              <a:t>,</a:t>
            </a:r>
            <a:r>
              <a:rPr dirty="0" sz="1500" spc="-85">
                <a:latin typeface="나눔스퀘어 네오 Regular"/>
                <a:cs typeface="나눔스퀘어 네오 Regular"/>
              </a:rPr>
              <a:t> </a:t>
            </a:r>
            <a:r>
              <a:rPr dirty="0" sz="1500" spc="-70">
                <a:latin typeface="나눔스퀘어 네오 Regular"/>
                <a:cs typeface="나눔스퀘어 네오 Regular"/>
              </a:rPr>
              <a:t>건강장</a:t>
            </a:r>
            <a:r>
              <a:rPr dirty="0" sz="1500" spc="-30">
                <a:latin typeface="나눔스퀘어 네오 Regular"/>
                <a:cs typeface="나눔스퀘어 네오 Regular"/>
              </a:rPr>
              <a:t>해</a:t>
            </a:r>
            <a:r>
              <a:rPr dirty="0" sz="1500" spc="-85">
                <a:latin typeface="나눔스퀘어 네오 Regular"/>
                <a:cs typeface="나눔스퀘어 네오 Regular"/>
              </a:rPr>
              <a:t> </a:t>
            </a:r>
            <a:r>
              <a:rPr dirty="0" sz="1500" spc="-30">
                <a:latin typeface="나눔스퀘어 네오 Regular"/>
                <a:cs typeface="나눔스퀘어 네오 Regular"/>
              </a:rPr>
              <a:t>등</a:t>
            </a:r>
            <a:endParaRPr sz="1500">
              <a:latin typeface="나눔스퀘어 네오 Regular"/>
              <a:cs typeface="나눔스퀘어 네오 Regular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 marL="150495">
              <a:lnSpc>
                <a:spcPct val="100000"/>
              </a:lnSpc>
              <a:spcBef>
                <a:spcPts val="955"/>
              </a:spcBef>
              <a:tabLst>
                <a:tab pos="2053589" algn="l"/>
              </a:tabLst>
            </a:pPr>
            <a:r>
              <a:rPr dirty="0" baseline="2525" sz="1650" spc="-75" b="1">
                <a:solidFill>
                  <a:srgbClr val="0092A1"/>
                </a:solidFill>
                <a:latin typeface="나눔스퀘어 네오 Heavy"/>
                <a:cs typeface="나눔스퀘어 네오 Heavy"/>
              </a:rPr>
              <a:t>공정·작업</a:t>
            </a:r>
            <a:r>
              <a:rPr dirty="0" baseline="2525" sz="1650" spc="-37" b="1">
                <a:solidFill>
                  <a:srgbClr val="0092A1"/>
                </a:solidFill>
                <a:latin typeface="나눔스퀘어 네오 Heavy"/>
                <a:cs typeface="나눔스퀘어 네오 Heavy"/>
              </a:rPr>
              <a:t>별</a:t>
            </a:r>
            <a:r>
              <a:rPr dirty="0" baseline="2525" sz="1650" spc="-89" b="1">
                <a:solidFill>
                  <a:srgbClr val="0092A1"/>
                </a:solidFill>
                <a:latin typeface="나눔스퀘어 네오 Heavy"/>
                <a:cs typeface="나눔스퀘어 네오 Heavy"/>
              </a:rPr>
              <a:t> </a:t>
            </a:r>
            <a:r>
              <a:rPr dirty="0" baseline="2525" sz="1650" spc="-82" b="1">
                <a:solidFill>
                  <a:srgbClr val="0092A1"/>
                </a:solidFill>
                <a:latin typeface="나눔스퀘어 네오 Heavy"/>
                <a:cs typeface="나눔스퀘어 네오 Heavy"/>
              </a:rPr>
              <a:t>내</a:t>
            </a:r>
            <a:r>
              <a:rPr dirty="0" baseline="2525" sz="1650" spc="-37" b="1">
                <a:solidFill>
                  <a:srgbClr val="0092A1"/>
                </a:solidFill>
                <a:latin typeface="나눔스퀘어 네오 Heavy"/>
                <a:cs typeface="나눔스퀘어 네오 Heavy"/>
              </a:rPr>
              <a:t>용</a:t>
            </a:r>
            <a:r>
              <a:rPr dirty="0" baseline="2525" sz="1650" b="1">
                <a:solidFill>
                  <a:srgbClr val="0092A1"/>
                </a:solidFill>
                <a:latin typeface="나눔스퀘어 네오 Heavy"/>
                <a:cs typeface="나눔스퀘어 네오 Heavy"/>
              </a:rPr>
              <a:t>	</a:t>
            </a:r>
            <a:r>
              <a:rPr dirty="0" sz="1100" spc="-50" b="1">
                <a:solidFill>
                  <a:srgbClr val="FFFFFF"/>
                </a:solidFill>
                <a:latin typeface="나눔스퀘어 네오 Heavy"/>
                <a:cs typeface="나눔스퀘어 네오 Heavy"/>
              </a:rPr>
              <a:t>유해·위험요인</a:t>
            </a:r>
            <a:endParaRPr sz="1100">
              <a:latin typeface="나눔스퀘어 네오 Heavy"/>
              <a:cs typeface="나눔스퀘어 네오 Heavy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6379197" y="1710004"/>
            <a:ext cx="3592829" cy="3295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49225">
              <a:lnSpc>
                <a:spcPct val="100000"/>
              </a:lnSpc>
            </a:pPr>
            <a:r>
              <a:rPr dirty="0" sz="1100" spc="-55" b="1">
                <a:solidFill>
                  <a:srgbClr val="FFFFFF"/>
                </a:solidFill>
                <a:latin typeface="나눔스퀘어 네오 Heavy"/>
                <a:cs typeface="나눔스퀘어 네오 Heavy"/>
              </a:rPr>
              <a:t>예방대책</a:t>
            </a:r>
            <a:endParaRPr sz="1100">
              <a:latin typeface="나눔스퀘어 네오 Heavy"/>
              <a:cs typeface="나눔스퀘어 네오 Heavy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9657466" y="1803806"/>
            <a:ext cx="33655" cy="33655"/>
          </a:xfrm>
          <a:custGeom>
            <a:avLst/>
            <a:gdLst/>
            <a:ahLst/>
            <a:cxnLst/>
            <a:rect l="l" t="t" r="r" b="b"/>
            <a:pathLst>
              <a:path w="33654" h="33655">
                <a:moveTo>
                  <a:pt x="25196" y="31762"/>
                </a:moveTo>
                <a:lnTo>
                  <a:pt x="27012" y="33578"/>
                </a:lnTo>
                <a:lnTo>
                  <a:pt x="29946" y="33578"/>
                </a:lnTo>
                <a:lnTo>
                  <a:pt x="31762" y="31762"/>
                </a:lnTo>
                <a:lnTo>
                  <a:pt x="33578" y="29946"/>
                </a:lnTo>
                <a:lnTo>
                  <a:pt x="33578" y="27012"/>
                </a:lnTo>
                <a:lnTo>
                  <a:pt x="31762" y="25196"/>
                </a:lnTo>
                <a:lnTo>
                  <a:pt x="8382" y="1816"/>
                </a:lnTo>
                <a:lnTo>
                  <a:pt x="6578" y="0"/>
                </a:lnTo>
                <a:lnTo>
                  <a:pt x="3632" y="0"/>
                </a:lnTo>
                <a:lnTo>
                  <a:pt x="1816" y="1816"/>
                </a:lnTo>
                <a:lnTo>
                  <a:pt x="0" y="3632"/>
                </a:lnTo>
                <a:lnTo>
                  <a:pt x="0" y="6565"/>
                </a:lnTo>
                <a:lnTo>
                  <a:pt x="1816" y="8381"/>
                </a:lnTo>
                <a:lnTo>
                  <a:pt x="25196" y="31762"/>
                </a:lnTo>
                <a:close/>
              </a:path>
            </a:pathLst>
          </a:custGeom>
          <a:ln w="381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9676253" y="1833761"/>
            <a:ext cx="152400" cy="142240"/>
          </a:xfrm>
          <a:custGeom>
            <a:avLst/>
            <a:gdLst/>
            <a:ahLst/>
            <a:cxnLst/>
            <a:rect l="l" t="t" r="r" b="b"/>
            <a:pathLst>
              <a:path w="152400" h="142239">
                <a:moveTo>
                  <a:pt x="83921" y="0"/>
                </a:moveTo>
                <a:lnTo>
                  <a:pt x="67945" y="0"/>
                </a:lnTo>
                <a:lnTo>
                  <a:pt x="60159" y="1536"/>
                </a:lnTo>
                <a:lnTo>
                  <a:pt x="27203" y="23520"/>
                </a:lnTo>
                <a:lnTo>
                  <a:pt x="14681" y="61240"/>
                </a:lnTo>
                <a:lnTo>
                  <a:pt x="14643" y="109258"/>
                </a:lnTo>
                <a:lnTo>
                  <a:pt x="6413" y="110134"/>
                </a:lnTo>
                <a:lnTo>
                  <a:pt x="0" y="117119"/>
                </a:lnTo>
                <a:lnTo>
                  <a:pt x="0" y="134607"/>
                </a:lnTo>
                <a:lnTo>
                  <a:pt x="7353" y="141973"/>
                </a:lnTo>
                <a:lnTo>
                  <a:pt x="144462" y="141973"/>
                </a:lnTo>
                <a:lnTo>
                  <a:pt x="151815" y="134607"/>
                </a:lnTo>
                <a:lnTo>
                  <a:pt x="151815" y="133934"/>
                </a:lnTo>
                <a:lnTo>
                  <a:pt x="11772" y="133934"/>
                </a:lnTo>
                <a:lnTo>
                  <a:pt x="8026" y="130187"/>
                </a:lnTo>
                <a:lnTo>
                  <a:pt x="8026" y="123253"/>
                </a:lnTo>
                <a:lnTo>
                  <a:pt x="8966" y="121158"/>
                </a:lnTo>
                <a:lnTo>
                  <a:pt x="11595" y="118529"/>
                </a:lnTo>
                <a:lnTo>
                  <a:pt x="13030" y="117716"/>
                </a:lnTo>
                <a:lnTo>
                  <a:pt x="14643" y="117373"/>
                </a:lnTo>
                <a:lnTo>
                  <a:pt x="15798" y="117195"/>
                </a:lnTo>
                <a:lnTo>
                  <a:pt x="151815" y="117195"/>
                </a:lnTo>
                <a:lnTo>
                  <a:pt x="145389" y="110134"/>
                </a:lnTo>
                <a:lnTo>
                  <a:pt x="137172" y="109258"/>
                </a:lnTo>
                <a:lnTo>
                  <a:pt x="22669" y="109169"/>
                </a:lnTo>
                <a:lnTo>
                  <a:pt x="22707" y="53581"/>
                </a:lnTo>
                <a:lnTo>
                  <a:pt x="24358" y="46278"/>
                </a:lnTo>
                <a:lnTo>
                  <a:pt x="29984" y="33680"/>
                </a:lnTo>
                <a:lnTo>
                  <a:pt x="33743" y="28270"/>
                </a:lnTo>
                <a:lnTo>
                  <a:pt x="38341" y="23685"/>
                </a:lnTo>
                <a:lnTo>
                  <a:pt x="38557" y="23469"/>
                </a:lnTo>
                <a:lnTo>
                  <a:pt x="43484" y="18592"/>
                </a:lnTo>
                <a:lnTo>
                  <a:pt x="49352" y="14668"/>
                </a:lnTo>
                <a:lnTo>
                  <a:pt x="62064" y="9436"/>
                </a:lnTo>
                <a:lnTo>
                  <a:pt x="68846" y="8026"/>
                </a:lnTo>
                <a:lnTo>
                  <a:pt x="107101" y="8026"/>
                </a:lnTo>
                <a:lnTo>
                  <a:pt x="106458" y="7607"/>
                </a:lnTo>
                <a:lnTo>
                  <a:pt x="91706" y="1536"/>
                </a:lnTo>
                <a:lnTo>
                  <a:pt x="83921" y="0"/>
                </a:lnTo>
                <a:close/>
              </a:path>
              <a:path w="152400" h="142239">
                <a:moveTo>
                  <a:pt x="151815" y="117195"/>
                </a:moveTo>
                <a:lnTo>
                  <a:pt x="15798" y="117195"/>
                </a:lnTo>
                <a:lnTo>
                  <a:pt x="137147" y="117373"/>
                </a:lnTo>
                <a:lnTo>
                  <a:pt x="140944" y="118173"/>
                </a:lnTo>
                <a:lnTo>
                  <a:pt x="143789" y="121539"/>
                </a:lnTo>
                <a:lnTo>
                  <a:pt x="143789" y="127876"/>
                </a:lnTo>
                <a:lnTo>
                  <a:pt x="142849" y="129971"/>
                </a:lnTo>
                <a:lnTo>
                  <a:pt x="139827" y="133007"/>
                </a:lnTo>
                <a:lnTo>
                  <a:pt x="137731" y="133934"/>
                </a:lnTo>
                <a:lnTo>
                  <a:pt x="151815" y="133934"/>
                </a:lnTo>
                <a:lnTo>
                  <a:pt x="151815" y="117195"/>
                </a:lnTo>
                <a:close/>
              </a:path>
              <a:path w="152400" h="142239">
                <a:moveTo>
                  <a:pt x="107101" y="8026"/>
                </a:moveTo>
                <a:lnTo>
                  <a:pt x="83032" y="8026"/>
                </a:lnTo>
                <a:lnTo>
                  <a:pt x="89814" y="9436"/>
                </a:lnTo>
                <a:lnTo>
                  <a:pt x="102603" y="14706"/>
                </a:lnTo>
                <a:lnTo>
                  <a:pt x="127304" y="45440"/>
                </a:lnTo>
                <a:lnTo>
                  <a:pt x="129146" y="53149"/>
                </a:lnTo>
                <a:lnTo>
                  <a:pt x="129146" y="109169"/>
                </a:lnTo>
                <a:lnTo>
                  <a:pt x="137172" y="109169"/>
                </a:lnTo>
                <a:lnTo>
                  <a:pt x="137172" y="56667"/>
                </a:lnTo>
                <a:lnTo>
                  <a:pt x="136652" y="52095"/>
                </a:lnTo>
                <a:lnTo>
                  <a:pt x="119075" y="17868"/>
                </a:lnTo>
                <a:lnTo>
                  <a:pt x="118871" y="17691"/>
                </a:lnTo>
                <a:lnTo>
                  <a:pt x="113125" y="12026"/>
                </a:lnTo>
                <a:lnTo>
                  <a:pt x="107101" y="802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9676253" y="1833761"/>
            <a:ext cx="152400" cy="142240"/>
          </a:xfrm>
          <a:custGeom>
            <a:avLst/>
            <a:gdLst/>
            <a:ahLst/>
            <a:cxnLst/>
            <a:rect l="l" t="t" r="r" b="b"/>
            <a:pathLst>
              <a:path w="152400" h="142239">
                <a:moveTo>
                  <a:pt x="137172" y="109258"/>
                </a:moveTo>
                <a:lnTo>
                  <a:pt x="137172" y="61252"/>
                </a:lnTo>
                <a:lnTo>
                  <a:pt x="137172" y="56667"/>
                </a:lnTo>
                <a:lnTo>
                  <a:pt x="136652" y="52095"/>
                </a:lnTo>
                <a:lnTo>
                  <a:pt x="135636" y="47650"/>
                </a:lnTo>
                <a:lnTo>
                  <a:pt x="134645" y="43319"/>
                </a:lnTo>
                <a:lnTo>
                  <a:pt x="133172" y="39090"/>
                </a:lnTo>
                <a:lnTo>
                  <a:pt x="131254" y="35077"/>
                </a:lnTo>
                <a:lnTo>
                  <a:pt x="128308" y="28879"/>
                </a:lnTo>
                <a:lnTo>
                  <a:pt x="124371" y="23253"/>
                </a:lnTo>
                <a:lnTo>
                  <a:pt x="119532" y="18351"/>
                </a:lnTo>
                <a:lnTo>
                  <a:pt x="119265" y="18059"/>
                </a:lnTo>
                <a:lnTo>
                  <a:pt x="119075" y="17868"/>
                </a:lnTo>
                <a:lnTo>
                  <a:pt x="118884" y="17703"/>
                </a:lnTo>
                <a:lnTo>
                  <a:pt x="113144" y="12039"/>
                </a:lnTo>
                <a:lnTo>
                  <a:pt x="106489" y="7620"/>
                </a:lnTo>
                <a:lnTo>
                  <a:pt x="99072" y="4572"/>
                </a:lnTo>
                <a:lnTo>
                  <a:pt x="91706" y="1536"/>
                </a:lnTo>
                <a:lnTo>
                  <a:pt x="83921" y="0"/>
                </a:lnTo>
                <a:lnTo>
                  <a:pt x="75933" y="0"/>
                </a:lnTo>
                <a:lnTo>
                  <a:pt x="67945" y="0"/>
                </a:lnTo>
                <a:lnTo>
                  <a:pt x="60159" y="1536"/>
                </a:lnTo>
                <a:lnTo>
                  <a:pt x="52793" y="4572"/>
                </a:lnTo>
                <a:lnTo>
                  <a:pt x="45389" y="7607"/>
                </a:lnTo>
                <a:lnTo>
                  <a:pt x="38722" y="12026"/>
                </a:lnTo>
                <a:lnTo>
                  <a:pt x="32981" y="17691"/>
                </a:lnTo>
                <a:lnTo>
                  <a:pt x="32842" y="17818"/>
                </a:lnTo>
                <a:lnTo>
                  <a:pt x="32702" y="17945"/>
                </a:lnTo>
                <a:lnTo>
                  <a:pt x="32575" y="18084"/>
                </a:lnTo>
                <a:lnTo>
                  <a:pt x="32448" y="18211"/>
                </a:lnTo>
                <a:lnTo>
                  <a:pt x="14681" y="61240"/>
                </a:lnTo>
                <a:lnTo>
                  <a:pt x="14681" y="102133"/>
                </a:lnTo>
                <a:lnTo>
                  <a:pt x="14655" y="102412"/>
                </a:lnTo>
                <a:lnTo>
                  <a:pt x="14643" y="102692"/>
                </a:lnTo>
                <a:lnTo>
                  <a:pt x="14643" y="102971"/>
                </a:lnTo>
                <a:lnTo>
                  <a:pt x="14643" y="109258"/>
                </a:lnTo>
                <a:lnTo>
                  <a:pt x="6413" y="110134"/>
                </a:lnTo>
                <a:lnTo>
                  <a:pt x="0" y="117119"/>
                </a:lnTo>
                <a:lnTo>
                  <a:pt x="0" y="125564"/>
                </a:lnTo>
                <a:lnTo>
                  <a:pt x="0" y="134607"/>
                </a:lnTo>
                <a:lnTo>
                  <a:pt x="7353" y="141973"/>
                </a:lnTo>
                <a:lnTo>
                  <a:pt x="16395" y="141973"/>
                </a:lnTo>
                <a:lnTo>
                  <a:pt x="135420" y="141973"/>
                </a:lnTo>
                <a:lnTo>
                  <a:pt x="144462" y="141973"/>
                </a:lnTo>
                <a:lnTo>
                  <a:pt x="151815" y="134607"/>
                </a:lnTo>
                <a:lnTo>
                  <a:pt x="151815" y="125564"/>
                </a:lnTo>
                <a:lnTo>
                  <a:pt x="151815" y="117119"/>
                </a:lnTo>
                <a:lnTo>
                  <a:pt x="145389" y="110134"/>
                </a:lnTo>
                <a:lnTo>
                  <a:pt x="137172" y="109258"/>
                </a:lnTo>
                <a:close/>
              </a:path>
            </a:pathLst>
          </a:custGeom>
          <a:ln w="381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9698922" y="1841788"/>
            <a:ext cx="106680" cy="101600"/>
          </a:xfrm>
          <a:custGeom>
            <a:avLst/>
            <a:gdLst/>
            <a:ahLst/>
            <a:cxnLst/>
            <a:rect l="l" t="t" r="r" b="b"/>
            <a:pathLst>
              <a:path w="106679" h="101600">
                <a:moveTo>
                  <a:pt x="0" y="94945"/>
                </a:moveTo>
                <a:lnTo>
                  <a:pt x="38" y="53225"/>
                </a:lnTo>
                <a:lnTo>
                  <a:pt x="38" y="45554"/>
                </a:lnTo>
                <a:lnTo>
                  <a:pt x="1689" y="38252"/>
                </a:lnTo>
                <a:lnTo>
                  <a:pt x="4648" y="31648"/>
                </a:lnTo>
                <a:lnTo>
                  <a:pt x="7315" y="25654"/>
                </a:lnTo>
                <a:lnTo>
                  <a:pt x="11074" y="20243"/>
                </a:lnTo>
                <a:lnTo>
                  <a:pt x="15671" y="15659"/>
                </a:lnTo>
                <a:lnTo>
                  <a:pt x="15887" y="15443"/>
                </a:lnTo>
                <a:lnTo>
                  <a:pt x="20815" y="10566"/>
                </a:lnTo>
                <a:lnTo>
                  <a:pt x="26682" y="6642"/>
                </a:lnTo>
                <a:lnTo>
                  <a:pt x="33185" y="3962"/>
                </a:lnTo>
                <a:lnTo>
                  <a:pt x="39395" y="1409"/>
                </a:lnTo>
                <a:lnTo>
                  <a:pt x="46177" y="0"/>
                </a:lnTo>
                <a:lnTo>
                  <a:pt x="53263" y="0"/>
                </a:lnTo>
                <a:lnTo>
                  <a:pt x="60363" y="0"/>
                </a:lnTo>
                <a:lnTo>
                  <a:pt x="67144" y="1409"/>
                </a:lnTo>
                <a:lnTo>
                  <a:pt x="73342" y="3962"/>
                </a:lnTo>
                <a:lnTo>
                  <a:pt x="79933" y="6680"/>
                </a:lnTo>
                <a:lnTo>
                  <a:pt x="85864" y="10668"/>
                </a:lnTo>
                <a:lnTo>
                  <a:pt x="90830" y="15633"/>
                </a:lnTo>
                <a:lnTo>
                  <a:pt x="91033" y="15849"/>
                </a:lnTo>
                <a:lnTo>
                  <a:pt x="95249" y="20104"/>
                </a:lnTo>
                <a:lnTo>
                  <a:pt x="98742" y="25057"/>
                </a:lnTo>
                <a:lnTo>
                  <a:pt x="101345" y="30505"/>
                </a:lnTo>
                <a:lnTo>
                  <a:pt x="104635" y="37414"/>
                </a:lnTo>
                <a:lnTo>
                  <a:pt x="106476" y="45123"/>
                </a:lnTo>
                <a:lnTo>
                  <a:pt x="106476" y="53225"/>
                </a:lnTo>
                <a:lnTo>
                  <a:pt x="106476" y="101142"/>
                </a:lnTo>
                <a:lnTo>
                  <a:pt x="0" y="101142"/>
                </a:lnTo>
                <a:lnTo>
                  <a:pt x="0" y="94945"/>
                </a:lnTo>
                <a:close/>
              </a:path>
            </a:pathLst>
          </a:custGeom>
          <a:ln w="381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9684279" y="1950957"/>
            <a:ext cx="135890" cy="17145"/>
          </a:xfrm>
          <a:custGeom>
            <a:avLst/>
            <a:gdLst/>
            <a:ahLst/>
            <a:cxnLst/>
            <a:rect l="l" t="t" r="r" b="b"/>
            <a:pathLst>
              <a:path w="135890" h="17144">
                <a:moveTo>
                  <a:pt x="133311" y="14287"/>
                </a:moveTo>
                <a:lnTo>
                  <a:pt x="131800" y="15811"/>
                </a:lnTo>
                <a:lnTo>
                  <a:pt x="129705" y="16738"/>
                </a:lnTo>
                <a:lnTo>
                  <a:pt x="127393" y="16738"/>
                </a:lnTo>
                <a:lnTo>
                  <a:pt x="8369" y="16738"/>
                </a:lnTo>
                <a:lnTo>
                  <a:pt x="3746" y="16738"/>
                </a:lnTo>
                <a:lnTo>
                  <a:pt x="0" y="12992"/>
                </a:lnTo>
                <a:lnTo>
                  <a:pt x="0" y="8369"/>
                </a:lnTo>
                <a:lnTo>
                  <a:pt x="0" y="6057"/>
                </a:lnTo>
                <a:lnTo>
                  <a:pt x="939" y="3962"/>
                </a:lnTo>
                <a:lnTo>
                  <a:pt x="2451" y="2451"/>
                </a:lnTo>
                <a:lnTo>
                  <a:pt x="3568" y="1333"/>
                </a:lnTo>
                <a:lnTo>
                  <a:pt x="5003" y="520"/>
                </a:lnTo>
                <a:lnTo>
                  <a:pt x="6616" y="177"/>
                </a:lnTo>
                <a:lnTo>
                  <a:pt x="7175" y="63"/>
                </a:lnTo>
                <a:lnTo>
                  <a:pt x="7772" y="0"/>
                </a:lnTo>
                <a:lnTo>
                  <a:pt x="8369" y="0"/>
                </a:lnTo>
                <a:lnTo>
                  <a:pt x="14643" y="0"/>
                </a:lnTo>
                <a:lnTo>
                  <a:pt x="121094" y="0"/>
                </a:lnTo>
                <a:lnTo>
                  <a:pt x="127393" y="0"/>
                </a:lnTo>
                <a:lnTo>
                  <a:pt x="127977" y="0"/>
                </a:lnTo>
                <a:lnTo>
                  <a:pt x="128562" y="63"/>
                </a:lnTo>
                <a:lnTo>
                  <a:pt x="129120" y="177"/>
                </a:lnTo>
                <a:lnTo>
                  <a:pt x="132918" y="977"/>
                </a:lnTo>
                <a:lnTo>
                  <a:pt x="135762" y="4343"/>
                </a:lnTo>
                <a:lnTo>
                  <a:pt x="135762" y="8369"/>
                </a:lnTo>
                <a:lnTo>
                  <a:pt x="135762" y="10680"/>
                </a:lnTo>
                <a:lnTo>
                  <a:pt x="134823" y="12776"/>
                </a:lnTo>
                <a:lnTo>
                  <a:pt x="133311" y="14287"/>
                </a:lnTo>
                <a:close/>
              </a:path>
            </a:pathLst>
          </a:custGeom>
          <a:ln w="381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9714900" y="1859187"/>
            <a:ext cx="29845" cy="65405"/>
          </a:xfrm>
          <a:custGeom>
            <a:avLst/>
            <a:gdLst/>
            <a:ahLst/>
            <a:cxnLst/>
            <a:rect l="l" t="t" r="r" b="b"/>
            <a:pathLst>
              <a:path w="29845" h="65405">
                <a:moveTo>
                  <a:pt x="25247" y="0"/>
                </a:moveTo>
                <a:lnTo>
                  <a:pt x="0" y="30073"/>
                </a:lnTo>
                <a:lnTo>
                  <a:pt x="0" y="63614"/>
                </a:lnTo>
                <a:lnTo>
                  <a:pt x="1803" y="65417"/>
                </a:lnTo>
                <a:lnTo>
                  <a:pt x="6235" y="65417"/>
                </a:lnTo>
                <a:lnTo>
                  <a:pt x="8039" y="63614"/>
                </a:lnTo>
                <a:lnTo>
                  <a:pt x="8039" y="31216"/>
                </a:lnTo>
                <a:lnTo>
                  <a:pt x="8877" y="27228"/>
                </a:lnTo>
                <a:lnTo>
                  <a:pt x="28308" y="7416"/>
                </a:lnTo>
                <a:lnTo>
                  <a:pt x="29286" y="5079"/>
                </a:lnTo>
                <a:lnTo>
                  <a:pt x="27597" y="977"/>
                </a:lnTo>
                <a:lnTo>
                  <a:pt x="2524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9714900" y="1859187"/>
            <a:ext cx="29845" cy="65405"/>
          </a:xfrm>
          <a:custGeom>
            <a:avLst/>
            <a:gdLst/>
            <a:ahLst/>
            <a:cxnLst/>
            <a:rect l="l" t="t" r="r" b="b"/>
            <a:pathLst>
              <a:path w="29845" h="65405">
                <a:moveTo>
                  <a:pt x="23202" y="838"/>
                </a:moveTo>
                <a:lnTo>
                  <a:pt x="18694" y="2692"/>
                </a:lnTo>
                <a:lnTo>
                  <a:pt x="14630" y="5384"/>
                </a:lnTo>
                <a:lnTo>
                  <a:pt x="11137" y="8826"/>
                </a:lnTo>
                <a:lnTo>
                  <a:pt x="10960" y="8991"/>
                </a:lnTo>
                <a:lnTo>
                  <a:pt x="10833" y="9131"/>
                </a:lnTo>
                <a:lnTo>
                  <a:pt x="0" y="30073"/>
                </a:lnTo>
                <a:lnTo>
                  <a:pt x="0" y="35331"/>
                </a:lnTo>
                <a:lnTo>
                  <a:pt x="0" y="61404"/>
                </a:lnTo>
                <a:lnTo>
                  <a:pt x="0" y="63614"/>
                </a:lnTo>
                <a:lnTo>
                  <a:pt x="1803" y="65417"/>
                </a:lnTo>
                <a:lnTo>
                  <a:pt x="4025" y="65417"/>
                </a:lnTo>
                <a:lnTo>
                  <a:pt x="6235" y="65417"/>
                </a:lnTo>
                <a:lnTo>
                  <a:pt x="8039" y="63614"/>
                </a:lnTo>
                <a:lnTo>
                  <a:pt x="8039" y="61404"/>
                </a:lnTo>
                <a:lnTo>
                  <a:pt x="8039" y="50380"/>
                </a:lnTo>
                <a:lnTo>
                  <a:pt x="8039" y="35331"/>
                </a:lnTo>
                <a:lnTo>
                  <a:pt x="8039" y="31216"/>
                </a:lnTo>
                <a:lnTo>
                  <a:pt x="8877" y="27228"/>
                </a:lnTo>
                <a:lnTo>
                  <a:pt x="16586" y="14731"/>
                </a:lnTo>
                <a:lnTo>
                  <a:pt x="16713" y="14604"/>
                </a:lnTo>
                <a:lnTo>
                  <a:pt x="18567" y="12776"/>
                </a:lnTo>
                <a:lnTo>
                  <a:pt x="26250" y="8267"/>
                </a:lnTo>
                <a:lnTo>
                  <a:pt x="28308" y="7416"/>
                </a:lnTo>
                <a:lnTo>
                  <a:pt x="29286" y="5079"/>
                </a:lnTo>
                <a:lnTo>
                  <a:pt x="28447" y="3022"/>
                </a:lnTo>
                <a:lnTo>
                  <a:pt x="27597" y="977"/>
                </a:lnTo>
                <a:lnTo>
                  <a:pt x="25247" y="0"/>
                </a:lnTo>
                <a:lnTo>
                  <a:pt x="23202" y="838"/>
                </a:lnTo>
                <a:close/>
              </a:path>
            </a:pathLst>
          </a:custGeom>
          <a:ln w="381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 txBox="1"/>
          <p:nvPr/>
        </p:nvSpPr>
        <p:spPr>
          <a:xfrm>
            <a:off x="2748499" y="2209752"/>
            <a:ext cx="2394585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 spc="-15" b="1">
                <a:solidFill>
                  <a:srgbClr val="F18B00"/>
                </a:solidFill>
                <a:latin typeface="나눔스퀘어 네오 Bold"/>
                <a:cs typeface="나눔스퀘어 네오 Bold"/>
              </a:rPr>
              <a:t>•</a:t>
            </a:r>
            <a:r>
              <a:rPr dirty="0" sz="1200" spc="-65" b="1">
                <a:solidFill>
                  <a:srgbClr val="F18B00"/>
                </a:solidFill>
                <a:latin typeface="나눔스퀘어 네오 Bold"/>
                <a:cs typeface="나눔스퀘어 네오 Bold"/>
              </a:rPr>
              <a:t> </a:t>
            </a:r>
            <a:r>
              <a:rPr dirty="0" sz="1200" spc="-55" b="1">
                <a:latin typeface="나눔스퀘어 네오 Bold"/>
                <a:cs typeface="나눔스퀘어 네오 Bold"/>
              </a:rPr>
              <a:t>급수</a:t>
            </a:r>
            <a:r>
              <a:rPr dirty="0" sz="1200" spc="-25" b="1">
                <a:latin typeface="나눔스퀘어 네오 Bold"/>
                <a:cs typeface="나눔스퀘어 네오 Bold"/>
              </a:rPr>
              <a:t>차</a:t>
            </a:r>
            <a:r>
              <a:rPr dirty="0" sz="1200" spc="-65" b="1">
                <a:latin typeface="나눔스퀘어 네오 Bold"/>
                <a:cs typeface="나눔스퀘어 네오 Bold"/>
              </a:rPr>
              <a:t> </a:t>
            </a:r>
            <a:r>
              <a:rPr dirty="0" sz="1200" spc="-55" b="1">
                <a:latin typeface="나눔스퀘어 네오 Bold"/>
                <a:cs typeface="나눔스퀘어 네오 Bold"/>
              </a:rPr>
              <a:t>운</a:t>
            </a:r>
            <a:r>
              <a:rPr dirty="0" sz="1200" spc="-25" b="1">
                <a:latin typeface="나눔스퀘어 네오 Bold"/>
                <a:cs typeface="나눔스퀘어 네오 Bold"/>
              </a:rPr>
              <a:t>행</a:t>
            </a:r>
            <a:r>
              <a:rPr dirty="0" sz="1200" spc="-65" b="1">
                <a:latin typeface="나눔스퀘어 네오 Bold"/>
                <a:cs typeface="나눔스퀘어 네오 Bold"/>
              </a:rPr>
              <a:t> </a:t>
            </a:r>
            <a:r>
              <a:rPr dirty="0" sz="1200" spc="-25" b="1">
                <a:latin typeface="나눔스퀘어 네오 Bold"/>
                <a:cs typeface="나눔스퀘어 네오 Bold"/>
              </a:rPr>
              <a:t>중</a:t>
            </a:r>
            <a:r>
              <a:rPr dirty="0" sz="1200" spc="-65" b="1">
                <a:latin typeface="나눔스퀘어 네오 Bold"/>
                <a:cs typeface="나눔스퀘어 네오 Bold"/>
              </a:rPr>
              <a:t> </a:t>
            </a:r>
            <a:r>
              <a:rPr dirty="0" sz="1200" spc="-55" b="1">
                <a:latin typeface="나눔스퀘어 네오 Bold"/>
                <a:cs typeface="나눔스퀘어 네오 Bold"/>
              </a:rPr>
              <a:t>차량</a:t>
            </a:r>
            <a:r>
              <a:rPr dirty="0" sz="1200" spc="-25" b="1">
                <a:latin typeface="나눔스퀘어 네오 Bold"/>
                <a:cs typeface="나눔스퀘어 네오 Bold"/>
              </a:rPr>
              <a:t>에</a:t>
            </a:r>
            <a:r>
              <a:rPr dirty="0" sz="1200" spc="-65" b="1">
                <a:latin typeface="나눔스퀘어 네오 Bold"/>
                <a:cs typeface="나눔스퀘어 네오 Bold"/>
              </a:rPr>
              <a:t> </a:t>
            </a:r>
            <a:r>
              <a:rPr dirty="0" sz="1200" spc="-55" b="1">
                <a:latin typeface="나눔스퀘어 네오 Bold"/>
                <a:cs typeface="나눔스퀘어 네오 Bold"/>
              </a:rPr>
              <a:t>끼</a:t>
            </a:r>
            <a:r>
              <a:rPr dirty="0" sz="1200" spc="-25" b="1">
                <a:latin typeface="나눔스퀘어 네오 Bold"/>
                <a:cs typeface="나눔스퀘어 네오 Bold"/>
              </a:rPr>
              <a:t>임</a:t>
            </a:r>
            <a:r>
              <a:rPr dirty="0" sz="1200" spc="-65" b="1">
                <a:latin typeface="나눔스퀘어 네오 Bold"/>
                <a:cs typeface="나눔스퀘어 네오 Bold"/>
              </a:rPr>
              <a:t> </a:t>
            </a:r>
            <a:r>
              <a:rPr dirty="0" sz="1200" spc="-25" b="1">
                <a:latin typeface="나눔스퀘어 네오 Bold"/>
                <a:cs typeface="나눔스퀘어 네오 Bold"/>
              </a:rPr>
              <a:t>및</a:t>
            </a:r>
            <a:r>
              <a:rPr dirty="0" sz="1200" spc="-65" b="1">
                <a:latin typeface="나눔스퀘어 네오 Bold"/>
                <a:cs typeface="나눔스퀘어 네오 Bold"/>
              </a:rPr>
              <a:t> </a:t>
            </a:r>
            <a:r>
              <a:rPr dirty="0" sz="1200" spc="-55" b="1">
                <a:latin typeface="나눔스퀘어 네오 Bold"/>
                <a:cs typeface="나눔스퀘어 네오 Bold"/>
              </a:rPr>
              <a:t>부딪힘</a:t>
            </a:r>
            <a:endParaRPr sz="1200">
              <a:latin typeface="나눔스퀘어 네오 Bold"/>
              <a:cs typeface="나눔스퀘어 네오 Bold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6502910" y="2209752"/>
            <a:ext cx="3083560" cy="1905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 spc="-15" b="1">
                <a:solidFill>
                  <a:srgbClr val="0092A1"/>
                </a:solidFill>
                <a:latin typeface="나눔스퀘어 네오 Bold"/>
                <a:cs typeface="나눔스퀘어 네오 Bold"/>
              </a:rPr>
              <a:t>•</a:t>
            </a:r>
            <a:r>
              <a:rPr dirty="0" sz="1200" spc="-65" b="1">
                <a:solidFill>
                  <a:srgbClr val="0092A1"/>
                </a:solidFill>
                <a:latin typeface="나눔스퀘어 네오 Bold"/>
                <a:cs typeface="나눔스퀘어 네오 Bold"/>
              </a:rPr>
              <a:t> </a:t>
            </a:r>
            <a:r>
              <a:rPr dirty="0" sz="1200" spc="-55" b="1">
                <a:latin typeface="나눔스퀘어 네오 Bold"/>
                <a:cs typeface="나눔스퀘어 네오 Bold"/>
              </a:rPr>
              <a:t>차</a:t>
            </a:r>
            <a:r>
              <a:rPr dirty="0" sz="1200" spc="-25" b="1">
                <a:latin typeface="나눔스퀘어 네오 Bold"/>
                <a:cs typeface="나눔스퀘어 네오 Bold"/>
              </a:rPr>
              <a:t>량</a:t>
            </a:r>
            <a:r>
              <a:rPr dirty="0" sz="1200" spc="-65" b="1">
                <a:latin typeface="나눔스퀘어 네오 Bold"/>
                <a:cs typeface="나눔스퀘어 네오 Bold"/>
              </a:rPr>
              <a:t> </a:t>
            </a:r>
            <a:r>
              <a:rPr dirty="0" sz="1200" spc="-55" b="1">
                <a:latin typeface="나눔스퀘어 네오 Bold"/>
                <a:cs typeface="나눔스퀘어 네오 Bold"/>
              </a:rPr>
              <a:t>운</a:t>
            </a:r>
            <a:r>
              <a:rPr dirty="0" sz="1200" spc="-25" b="1">
                <a:latin typeface="나눔스퀘어 네오 Bold"/>
                <a:cs typeface="나눔스퀘어 네오 Bold"/>
              </a:rPr>
              <a:t>행</a:t>
            </a:r>
            <a:r>
              <a:rPr dirty="0" sz="1200" spc="-65" b="1">
                <a:latin typeface="나눔스퀘어 네오 Bold"/>
                <a:cs typeface="나눔스퀘어 네오 Bold"/>
              </a:rPr>
              <a:t> </a:t>
            </a:r>
            <a:r>
              <a:rPr dirty="0" sz="1200" spc="-25" b="1">
                <a:latin typeface="나눔스퀘어 네오 Bold"/>
                <a:cs typeface="나눔스퀘어 네오 Bold"/>
              </a:rPr>
              <a:t>시</a:t>
            </a:r>
            <a:r>
              <a:rPr dirty="0" sz="1200" spc="-65" b="1">
                <a:latin typeface="나눔스퀘어 네오 Bold"/>
                <a:cs typeface="나눔스퀘어 네오 Bold"/>
              </a:rPr>
              <a:t> </a:t>
            </a:r>
            <a:r>
              <a:rPr dirty="0" sz="1200" spc="-55" b="1">
                <a:latin typeface="나눔스퀘어 네오 Bold"/>
                <a:cs typeface="나눔스퀘어 네오 Bold"/>
              </a:rPr>
              <a:t>신호</a:t>
            </a:r>
            <a:r>
              <a:rPr dirty="0" sz="1200" spc="-25" b="1">
                <a:latin typeface="나눔스퀘어 네오 Bold"/>
                <a:cs typeface="나눔스퀘어 네오 Bold"/>
              </a:rPr>
              <a:t>수</a:t>
            </a:r>
            <a:r>
              <a:rPr dirty="0" sz="1200" spc="-65" b="1">
                <a:latin typeface="나눔스퀘어 네오 Bold"/>
                <a:cs typeface="나눔스퀘어 네오 Bold"/>
              </a:rPr>
              <a:t> </a:t>
            </a:r>
            <a:r>
              <a:rPr dirty="0" sz="1200" spc="-55" b="1">
                <a:latin typeface="나눔스퀘어 네오 Bold"/>
                <a:cs typeface="나눔스퀘어 네오 Bold"/>
              </a:rPr>
              <a:t>배치</a:t>
            </a:r>
            <a:endParaRPr sz="1200">
              <a:latin typeface="나눔스퀘어 네오 Bold"/>
              <a:cs typeface="나눔스퀘어 네오 Bold"/>
            </a:endParaRPr>
          </a:p>
          <a:p>
            <a:pPr>
              <a:lnSpc>
                <a:spcPct val="100000"/>
              </a:lnSpc>
              <a:spcBef>
                <a:spcPts val="4"/>
              </a:spcBef>
            </a:pPr>
            <a:endParaRPr sz="17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200" spc="-15" b="1">
                <a:solidFill>
                  <a:srgbClr val="0092A1"/>
                </a:solidFill>
                <a:latin typeface="나눔스퀘어 네오 Bold"/>
                <a:cs typeface="나눔스퀘어 네오 Bold"/>
              </a:rPr>
              <a:t>•</a:t>
            </a:r>
            <a:r>
              <a:rPr dirty="0" sz="1200" spc="-65" b="1">
                <a:solidFill>
                  <a:srgbClr val="0092A1"/>
                </a:solidFill>
                <a:latin typeface="나눔스퀘어 네오 Bold"/>
                <a:cs typeface="나눔스퀘어 네오 Bold"/>
              </a:rPr>
              <a:t> </a:t>
            </a:r>
            <a:r>
              <a:rPr dirty="0" sz="1200" spc="-55" b="1">
                <a:latin typeface="나눔스퀘어 네오 Bold"/>
                <a:cs typeface="나눔스퀘어 네오 Bold"/>
              </a:rPr>
              <a:t>급수</a:t>
            </a:r>
            <a:r>
              <a:rPr dirty="0" sz="1200" spc="-25" b="1">
                <a:latin typeface="나눔스퀘어 네오 Bold"/>
                <a:cs typeface="나눔스퀘어 네오 Bold"/>
              </a:rPr>
              <a:t>차</a:t>
            </a:r>
            <a:r>
              <a:rPr dirty="0" sz="1200" spc="-65" b="1">
                <a:latin typeface="나눔스퀘어 네오 Bold"/>
                <a:cs typeface="나눔스퀘어 네오 Bold"/>
              </a:rPr>
              <a:t> </a:t>
            </a:r>
            <a:r>
              <a:rPr dirty="0" sz="1200" spc="-55" b="1">
                <a:latin typeface="나눔스퀘어 네오 Bold"/>
                <a:cs typeface="나눔스퀘어 네오 Bold"/>
              </a:rPr>
              <a:t>운</a:t>
            </a:r>
            <a:r>
              <a:rPr dirty="0" sz="1200" spc="-25" b="1">
                <a:latin typeface="나눔스퀘어 네오 Bold"/>
                <a:cs typeface="나눔스퀘어 네오 Bold"/>
              </a:rPr>
              <a:t>행</a:t>
            </a:r>
            <a:r>
              <a:rPr dirty="0" sz="1200" spc="-65" b="1">
                <a:latin typeface="나눔스퀘어 네오 Bold"/>
                <a:cs typeface="나눔스퀘어 네오 Bold"/>
              </a:rPr>
              <a:t> </a:t>
            </a:r>
            <a:r>
              <a:rPr dirty="0" sz="1200" spc="-25" b="1">
                <a:latin typeface="나눔스퀘어 네오 Bold"/>
                <a:cs typeface="나눔스퀘어 네오 Bold"/>
              </a:rPr>
              <a:t>시</a:t>
            </a:r>
            <a:r>
              <a:rPr dirty="0" sz="1200" spc="-65" b="1">
                <a:latin typeface="나눔스퀘어 네오 Bold"/>
                <a:cs typeface="나눔스퀘어 네오 Bold"/>
              </a:rPr>
              <a:t> </a:t>
            </a:r>
            <a:r>
              <a:rPr dirty="0" sz="1200" spc="-55" b="1">
                <a:latin typeface="나눔스퀘어 네오 Bold"/>
                <a:cs typeface="나눔스퀘어 네오 Bold"/>
              </a:rPr>
              <a:t>적재</a:t>
            </a:r>
            <a:r>
              <a:rPr dirty="0" sz="1200" spc="-25" b="1">
                <a:latin typeface="나눔스퀘어 네오 Bold"/>
                <a:cs typeface="나눔스퀘어 네오 Bold"/>
              </a:rPr>
              <a:t>함</a:t>
            </a:r>
            <a:r>
              <a:rPr dirty="0" sz="1200" spc="-65" b="1">
                <a:latin typeface="나눔스퀘어 네오 Bold"/>
                <a:cs typeface="나눔스퀘어 네오 Bold"/>
              </a:rPr>
              <a:t> </a:t>
            </a:r>
            <a:r>
              <a:rPr dirty="0" sz="1200" spc="-55" b="1">
                <a:latin typeface="나눔스퀘어 네오 Bold"/>
                <a:cs typeface="나눔스퀘어 네오 Bold"/>
              </a:rPr>
              <a:t>탑</a:t>
            </a:r>
            <a:r>
              <a:rPr dirty="0" sz="1200" spc="-25" b="1">
                <a:latin typeface="나눔스퀘어 네오 Bold"/>
                <a:cs typeface="나눔스퀘어 네오 Bold"/>
              </a:rPr>
              <a:t>승</a:t>
            </a:r>
            <a:r>
              <a:rPr dirty="0" sz="1200" spc="-65" b="1">
                <a:latin typeface="나눔스퀘어 네오 Bold"/>
                <a:cs typeface="나눔스퀘어 네오 Bold"/>
              </a:rPr>
              <a:t> </a:t>
            </a:r>
            <a:r>
              <a:rPr dirty="0" sz="1200" spc="-55" b="1">
                <a:latin typeface="나눔스퀘어 네오 Bold"/>
                <a:cs typeface="나눔스퀘어 네오 Bold"/>
              </a:rPr>
              <a:t>금지</a:t>
            </a:r>
            <a:endParaRPr sz="1200">
              <a:latin typeface="나눔스퀘어 네오 Bold"/>
              <a:cs typeface="나눔스퀘어 네오 Bold"/>
            </a:endParaRPr>
          </a:p>
          <a:p>
            <a:pPr>
              <a:lnSpc>
                <a:spcPct val="100000"/>
              </a:lnSpc>
              <a:spcBef>
                <a:spcPts val="4"/>
              </a:spcBef>
            </a:pPr>
            <a:endParaRPr sz="17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200" spc="-15" b="1">
                <a:solidFill>
                  <a:srgbClr val="0092A1"/>
                </a:solidFill>
                <a:latin typeface="나눔스퀘어 네오 Bold"/>
                <a:cs typeface="나눔스퀘어 네오 Bold"/>
              </a:rPr>
              <a:t>•</a:t>
            </a:r>
            <a:r>
              <a:rPr dirty="0" sz="1200" spc="-65" b="1">
                <a:solidFill>
                  <a:srgbClr val="0092A1"/>
                </a:solidFill>
                <a:latin typeface="나눔스퀘어 네오 Bold"/>
                <a:cs typeface="나눔스퀘어 네오 Bold"/>
              </a:rPr>
              <a:t> </a:t>
            </a:r>
            <a:r>
              <a:rPr dirty="0" sz="1200" spc="-55" b="1">
                <a:latin typeface="나눔스퀘어 네오 Bold"/>
                <a:cs typeface="나눔스퀘어 네오 Bold"/>
              </a:rPr>
              <a:t>급수탱</a:t>
            </a:r>
            <a:r>
              <a:rPr dirty="0" sz="1200" spc="-25" b="1">
                <a:latin typeface="나눔스퀘어 네오 Bold"/>
                <a:cs typeface="나눔스퀘어 네오 Bold"/>
              </a:rPr>
              <a:t>크</a:t>
            </a:r>
            <a:r>
              <a:rPr dirty="0" sz="1200" spc="-65" b="1">
                <a:latin typeface="나눔스퀘어 네오 Bold"/>
                <a:cs typeface="나눔스퀘어 네오 Bold"/>
              </a:rPr>
              <a:t> </a:t>
            </a:r>
            <a:r>
              <a:rPr dirty="0" sz="1200" spc="-55" b="1">
                <a:latin typeface="나눔스퀘어 네오 Bold"/>
                <a:cs typeface="나눔스퀘어 네오 Bold"/>
              </a:rPr>
              <a:t>상부</a:t>
            </a:r>
            <a:r>
              <a:rPr dirty="0" sz="1200" spc="-25" b="1">
                <a:latin typeface="나눔스퀘어 네오 Bold"/>
                <a:cs typeface="나눔스퀘어 네오 Bold"/>
              </a:rPr>
              <a:t>에</a:t>
            </a:r>
            <a:r>
              <a:rPr dirty="0" sz="1200" spc="-65" b="1">
                <a:latin typeface="나눔스퀘어 네오 Bold"/>
                <a:cs typeface="나눔스퀘어 네오 Bold"/>
              </a:rPr>
              <a:t> </a:t>
            </a:r>
            <a:r>
              <a:rPr dirty="0" sz="1200" spc="-55" b="1">
                <a:latin typeface="나눔스퀘어 네오 Bold"/>
                <a:cs typeface="나눔스퀘어 네오 Bold"/>
              </a:rPr>
              <a:t>올라</a:t>
            </a:r>
            <a:r>
              <a:rPr dirty="0" sz="1200" spc="-25" b="1">
                <a:latin typeface="나눔스퀘어 네오 Bold"/>
                <a:cs typeface="나눔스퀘어 네오 Bold"/>
              </a:rPr>
              <a:t>가</a:t>
            </a:r>
            <a:r>
              <a:rPr dirty="0" sz="1200" spc="-65" b="1">
                <a:latin typeface="나눔스퀘어 네오 Bold"/>
                <a:cs typeface="나눔스퀘어 네오 Bold"/>
              </a:rPr>
              <a:t> </a:t>
            </a:r>
            <a:r>
              <a:rPr dirty="0" sz="1200" spc="-55" b="1">
                <a:latin typeface="나눔스퀘어 네오 Bold"/>
                <a:cs typeface="나눔스퀘어 네오 Bold"/>
              </a:rPr>
              <a:t>급수하</a:t>
            </a:r>
            <a:r>
              <a:rPr dirty="0" sz="1200" spc="-25" b="1">
                <a:latin typeface="나눔스퀘어 네오 Bold"/>
                <a:cs typeface="나눔스퀘어 네오 Bold"/>
              </a:rPr>
              <a:t>는</a:t>
            </a:r>
            <a:r>
              <a:rPr dirty="0" sz="1200" spc="-65" b="1">
                <a:latin typeface="나눔스퀘어 네오 Bold"/>
                <a:cs typeface="나눔스퀘어 네오 Bold"/>
              </a:rPr>
              <a:t> </a:t>
            </a:r>
            <a:r>
              <a:rPr dirty="0" sz="1200" spc="-55" b="1">
                <a:latin typeface="나눔스퀘어 네오 Bold"/>
                <a:cs typeface="나눔스퀘어 네오 Bold"/>
              </a:rPr>
              <a:t>행</a:t>
            </a:r>
            <a:r>
              <a:rPr dirty="0" sz="1200" spc="-25" b="1">
                <a:latin typeface="나눔스퀘어 네오 Bold"/>
                <a:cs typeface="나눔스퀘어 네오 Bold"/>
              </a:rPr>
              <a:t>위</a:t>
            </a:r>
            <a:r>
              <a:rPr dirty="0" sz="1200" spc="-65" b="1">
                <a:latin typeface="나눔스퀘어 네오 Bold"/>
                <a:cs typeface="나눔스퀘어 네오 Bold"/>
              </a:rPr>
              <a:t> </a:t>
            </a:r>
            <a:r>
              <a:rPr dirty="0" sz="1200" spc="-55" b="1">
                <a:latin typeface="나눔스퀘어 네오 Bold"/>
                <a:cs typeface="나눔스퀘어 네오 Bold"/>
              </a:rPr>
              <a:t>지양</a:t>
            </a:r>
            <a:endParaRPr sz="1200">
              <a:latin typeface="나눔스퀘어 네오 Bold"/>
              <a:cs typeface="나눔스퀘어 네오 Bold"/>
            </a:endParaRPr>
          </a:p>
          <a:p>
            <a:pPr>
              <a:lnSpc>
                <a:spcPct val="100000"/>
              </a:lnSpc>
              <a:spcBef>
                <a:spcPts val="4"/>
              </a:spcBef>
            </a:pPr>
            <a:endParaRPr sz="17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200" spc="-15" b="1">
                <a:solidFill>
                  <a:srgbClr val="0092A1"/>
                </a:solidFill>
                <a:latin typeface="나눔스퀘어 네오 Bold"/>
                <a:cs typeface="나눔스퀘어 네오 Bold"/>
              </a:rPr>
              <a:t>•</a:t>
            </a:r>
            <a:r>
              <a:rPr dirty="0" sz="1200" spc="-65" b="1">
                <a:solidFill>
                  <a:srgbClr val="0092A1"/>
                </a:solidFill>
                <a:latin typeface="나눔스퀘어 네오 Bold"/>
                <a:cs typeface="나눔스퀘어 네오 Bold"/>
              </a:rPr>
              <a:t> </a:t>
            </a:r>
            <a:r>
              <a:rPr dirty="0" sz="1200" spc="-55" b="1">
                <a:latin typeface="나눔스퀘어 네오 Bold"/>
                <a:cs typeface="나눔스퀘어 네오 Bold"/>
              </a:rPr>
              <a:t>근골격계</a:t>
            </a:r>
            <a:r>
              <a:rPr dirty="0" sz="1200" spc="-25" b="1">
                <a:latin typeface="나눔스퀘어 네오 Bold"/>
                <a:cs typeface="나눔스퀘어 네오 Bold"/>
              </a:rPr>
              <a:t>에</a:t>
            </a:r>
            <a:r>
              <a:rPr dirty="0" sz="1200" spc="-65" b="1">
                <a:latin typeface="나눔스퀘어 네오 Bold"/>
                <a:cs typeface="나눔스퀘어 네오 Bold"/>
              </a:rPr>
              <a:t> </a:t>
            </a:r>
            <a:r>
              <a:rPr dirty="0" sz="1200" spc="-55" b="1">
                <a:latin typeface="나눔스퀘어 네오 Bold"/>
                <a:cs typeface="나눔스퀘어 네오 Bold"/>
              </a:rPr>
              <a:t>부담</a:t>
            </a:r>
            <a:r>
              <a:rPr dirty="0" sz="1200" spc="-25" b="1">
                <a:latin typeface="나눔스퀘어 네오 Bold"/>
                <a:cs typeface="나눔스퀘어 네오 Bold"/>
              </a:rPr>
              <a:t>이</a:t>
            </a:r>
            <a:r>
              <a:rPr dirty="0" sz="1200" spc="-65" b="1">
                <a:latin typeface="나눔스퀘어 네오 Bold"/>
                <a:cs typeface="나눔스퀘어 네오 Bold"/>
              </a:rPr>
              <a:t> </a:t>
            </a:r>
            <a:r>
              <a:rPr dirty="0" sz="1200" spc="-55" b="1">
                <a:latin typeface="나눔스퀘어 네오 Bold"/>
                <a:cs typeface="나눔스퀘어 네오 Bold"/>
              </a:rPr>
              <a:t>가</a:t>
            </a:r>
            <a:r>
              <a:rPr dirty="0" sz="1200" spc="-25" b="1">
                <a:latin typeface="나눔스퀘어 네오 Bold"/>
                <a:cs typeface="나눔스퀘어 네오 Bold"/>
              </a:rPr>
              <a:t>지</a:t>
            </a:r>
            <a:r>
              <a:rPr dirty="0" sz="1200" spc="-65" b="1">
                <a:latin typeface="나눔스퀘어 네오 Bold"/>
                <a:cs typeface="나눔스퀘어 네오 Bold"/>
              </a:rPr>
              <a:t> </a:t>
            </a:r>
            <a:r>
              <a:rPr dirty="0" sz="1200" spc="-55" b="1">
                <a:latin typeface="나눔스퀘어 네오 Bold"/>
                <a:cs typeface="나눔스퀘어 네오 Bold"/>
              </a:rPr>
              <a:t>않도</a:t>
            </a:r>
            <a:r>
              <a:rPr dirty="0" sz="1200" spc="-25" b="1">
                <a:latin typeface="나눔스퀘어 네오 Bold"/>
                <a:cs typeface="나눔스퀘어 네오 Bold"/>
              </a:rPr>
              <a:t>록</a:t>
            </a:r>
            <a:r>
              <a:rPr dirty="0" sz="1200" spc="-65" b="1">
                <a:latin typeface="나눔스퀘어 네오 Bold"/>
                <a:cs typeface="나눔스퀘어 네오 Bold"/>
              </a:rPr>
              <a:t> </a:t>
            </a:r>
            <a:r>
              <a:rPr dirty="0" sz="1200" spc="-55" b="1">
                <a:latin typeface="나눔스퀘어 네오 Bold"/>
                <a:cs typeface="나눔스퀘어 네오 Bold"/>
              </a:rPr>
              <a:t>적정</a:t>
            </a:r>
            <a:r>
              <a:rPr dirty="0" sz="1200" spc="-25" b="1">
                <a:latin typeface="나눔스퀘어 네오 Bold"/>
                <a:cs typeface="나눔스퀘어 네오 Bold"/>
              </a:rPr>
              <a:t>한</a:t>
            </a:r>
            <a:r>
              <a:rPr dirty="0" sz="1200" spc="-65" b="1">
                <a:latin typeface="나눔스퀘어 네오 Bold"/>
                <a:cs typeface="나눔스퀘어 네오 Bold"/>
              </a:rPr>
              <a:t> </a:t>
            </a:r>
            <a:r>
              <a:rPr dirty="0" sz="1200" spc="-55" b="1">
                <a:latin typeface="나눔스퀘어 네오 Bold"/>
                <a:cs typeface="나눔스퀘어 네오 Bold"/>
              </a:rPr>
              <a:t>중</a:t>
            </a:r>
            <a:r>
              <a:rPr dirty="0" sz="1200" spc="-25" b="1">
                <a:latin typeface="나눔스퀘어 네오 Bold"/>
                <a:cs typeface="나눔스퀘어 네오 Bold"/>
              </a:rPr>
              <a:t>량</a:t>
            </a:r>
            <a:r>
              <a:rPr dirty="0" sz="1200" spc="-65" b="1">
                <a:latin typeface="나눔스퀘어 네오 Bold"/>
                <a:cs typeface="나눔스퀘어 네오 Bold"/>
              </a:rPr>
              <a:t> </a:t>
            </a:r>
            <a:r>
              <a:rPr dirty="0" sz="1200" spc="-55" b="1">
                <a:latin typeface="나눔스퀘어 네오 Bold"/>
                <a:cs typeface="나눔스퀘어 네오 Bold"/>
              </a:rPr>
              <a:t>분배</a:t>
            </a:r>
            <a:endParaRPr sz="1200">
              <a:latin typeface="나눔스퀘어 네오 Bold"/>
              <a:cs typeface="나눔스퀘어 네오 Bold"/>
            </a:endParaRPr>
          </a:p>
          <a:p>
            <a:pPr>
              <a:lnSpc>
                <a:spcPct val="100000"/>
              </a:lnSpc>
              <a:spcBef>
                <a:spcPts val="4"/>
              </a:spcBef>
            </a:pPr>
            <a:endParaRPr sz="17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200" spc="-15" b="1">
                <a:solidFill>
                  <a:srgbClr val="0092A1"/>
                </a:solidFill>
                <a:latin typeface="나눔스퀘어 네오 Bold"/>
                <a:cs typeface="나눔스퀘어 네오 Bold"/>
              </a:rPr>
              <a:t>•</a:t>
            </a:r>
            <a:r>
              <a:rPr dirty="0" sz="1200" spc="-65" b="1">
                <a:solidFill>
                  <a:srgbClr val="0092A1"/>
                </a:solidFill>
                <a:latin typeface="나눔스퀘어 네오 Bold"/>
                <a:cs typeface="나눔스퀘어 네오 Bold"/>
              </a:rPr>
              <a:t> </a:t>
            </a:r>
            <a:r>
              <a:rPr dirty="0" sz="1200" spc="-55" b="1">
                <a:latin typeface="나눔스퀘어 네오 Bold"/>
                <a:cs typeface="나눔스퀘어 네오 Bold"/>
              </a:rPr>
              <a:t>적정</a:t>
            </a:r>
            <a:r>
              <a:rPr dirty="0" sz="1200" spc="-25" b="1">
                <a:latin typeface="나눔스퀘어 네오 Bold"/>
                <a:cs typeface="나눔스퀘어 네오 Bold"/>
              </a:rPr>
              <a:t>한</a:t>
            </a:r>
            <a:r>
              <a:rPr dirty="0" sz="1200" spc="-65" b="1">
                <a:latin typeface="나눔스퀘어 네오 Bold"/>
                <a:cs typeface="나눔스퀘어 네오 Bold"/>
              </a:rPr>
              <a:t> </a:t>
            </a:r>
            <a:r>
              <a:rPr dirty="0" sz="1200" spc="-55" b="1">
                <a:latin typeface="나눔스퀘어 네오 Bold"/>
                <a:cs typeface="나눔스퀘어 네오 Bold"/>
              </a:rPr>
              <a:t>휴식시</a:t>
            </a:r>
            <a:r>
              <a:rPr dirty="0" sz="1200" spc="-25" b="1">
                <a:latin typeface="나눔스퀘어 네오 Bold"/>
                <a:cs typeface="나눔스퀘어 네오 Bold"/>
              </a:rPr>
              <a:t>간</a:t>
            </a:r>
            <a:r>
              <a:rPr dirty="0" sz="1200" spc="-65" b="1">
                <a:latin typeface="나눔스퀘어 네오 Bold"/>
                <a:cs typeface="나눔스퀘어 네오 Bold"/>
              </a:rPr>
              <a:t> </a:t>
            </a:r>
            <a:r>
              <a:rPr dirty="0" sz="1200" spc="-55" b="1">
                <a:latin typeface="나눔스퀘어 네오 Bold"/>
                <a:cs typeface="나눔스퀘어 네오 Bold"/>
              </a:rPr>
              <a:t>부여</a:t>
            </a:r>
            <a:endParaRPr sz="1200">
              <a:latin typeface="나눔스퀘어 네오 Bold"/>
              <a:cs typeface="나눔스퀘어 네오 Bold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1018274" y="351181"/>
            <a:ext cx="267970" cy="3854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800" spc="20">
                <a:solidFill>
                  <a:srgbClr val="0092A1"/>
                </a:solidFill>
                <a:latin typeface="G마켓 산스 Bold"/>
                <a:cs typeface="G마켓 산스 Bold"/>
              </a:rPr>
              <a:t>3</a:t>
            </a:r>
            <a:endParaRPr sz="2800">
              <a:latin typeface="G마켓 산스 Bold"/>
              <a:cs typeface="G마켓 산스 Bold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036352" y="469094"/>
            <a:ext cx="180340" cy="165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100">
                <a:solidFill>
                  <a:srgbClr val="0092A1"/>
                </a:solidFill>
                <a:latin typeface="G마켓 산스 Medium"/>
                <a:cs typeface="G마켓 산스 Medium"/>
              </a:rPr>
              <a:t>16</a:t>
            </a:r>
            <a:endParaRPr sz="1100">
              <a:latin typeface="G마켓 산스 Medium"/>
              <a:cs typeface="G마켓 산스 Medium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979999" y="1914003"/>
            <a:ext cx="7992109" cy="457834"/>
          </a:xfrm>
          <a:custGeom>
            <a:avLst/>
            <a:gdLst/>
            <a:ahLst/>
            <a:cxnLst/>
            <a:rect l="l" t="t" r="r" b="b"/>
            <a:pathLst>
              <a:path w="7992109" h="457835">
                <a:moveTo>
                  <a:pt x="7991995" y="0"/>
                </a:moveTo>
                <a:lnTo>
                  <a:pt x="0" y="0"/>
                </a:lnTo>
                <a:lnTo>
                  <a:pt x="23" y="421922"/>
                </a:lnTo>
                <a:lnTo>
                  <a:pt x="2817" y="435786"/>
                </a:lnTo>
                <a:lnTo>
                  <a:pt x="10502" y="447212"/>
                </a:lnTo>
                <a:lnTo>
                  <a:pt x="21905" y="454932"/>
                </a:lnTo>
                <a:lnTo>
                  <a:pt x="35876" y="457796"/>
                </a:lnTo>
                <a:lnTo>
                  <a:pt x="7956005" y="457796"/>
                </a:lnTo>
                <a:lnTo>
                  <a:pt x="7989134" y="435889"/>
                </a:lnTo>
                <a:lnTo>
                  <a:pt x="7991995" y="0"/>
                </a:lnTo>
                <a:close/>
              </a:path>
            </a:pathLst>
          </a:custGeom>
          <a:solidFill>
            <a:srgbClr val="FEF5E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979999" y="1246202"/>
            <a:ext cx="7992109" cy="457834"/>
          </a:xfrm>
          <a:custGeom>
            <a:avLst/>
            <a:gdLst/>
            <a:ahLst/>
            <a:cxnLst/>
            <a:rect l="l" t="t" r="r" b="b"/>
            <a:pathLst>
              <a:path w="7992109" h="457835">
                <a:moveTo>
                  <a:pt x="7991995" y="0"/>
                </a:moveTo>
                <a:lnTo>
                  <a:pt x="0" y="0"/>
                </a:lnTo>
                <a:lnTo>
                  <a:pt x="23" y="421922"/>
                </a:lnTo>
                <a:lnTo>
                  <a:pt x="2817" y="435786"/>
                </a:lnTo>
                <a:lnTo>
                  <a:pt x="10502" y="447212"/>
                </a:lnTo>
                <a:lnTo>
                  <a:pt x="21905" y="454932"/>
                </a:lnTo>
                <a:lnTo>
                  <a:pt x="35876" y="457796"/>
                </a:lnTo>
                <a:lnTo>
                  <a:pt x="7956005" y="457796"/>
                </a:lnTo>
                <a:lnTo>
                  <a:pt x="7989134" y="435889"/>
                </a:lnTo>
                <a:lnTo>
                  <a:pt x="7991995" y="0"/>
                </a:lnTo>
                <a:close/>
              </a:path>
            </a:pathLst>
          </a:custGeom>
          <a:solidFill>
            <a:srgbClr val="FEF5E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719999" y="1246207"/>
            <a:ext cx="1197610" cy="295275"/>
          </a:xfrm>
          <a:custGeom>
            <a:avLst/>
            <a:gdLst/>
            <a:ahLst/>
            <a:cxnLst/>
            <a:rect l="l" t="t" r="r" b="b"/>
            <a:pathLst>
              <a:path w="1197610" h="295275">
                <a:moveTo>
                  <a:pt x="1197000" y="0"/>
                </a:moveTo>
                <a:lnTo>
                  <a:pt x="0" y="0"/>
                </a:lnTo>
                <a:lnTo>
                  <a:pt x="27" y="259332"/>
                </a:lnTo>
                <a:lnTo>
                  <a:pt x="2816" y="273180"/>
                </a:lnTo>
                <a:lnTo>
                  <a:pt x="10498" y="284609"/>
                </a:lnTo>
                <a:lnTo>
                  <a:pt x="21898" y="292331"/>
                </a:lnTo>
                <a:lnTo>
                  <a:pt x="35866" y="295198"/>
                </a:lnTo>
                <a:lnTo>
                  <a:pt x="1160997" y="295198"/>
                </a:lnTo>
                <a:lnTo>
                  <a:pt x="1194133" y="273300"/>
                </a:lnTo>
                <a:lnTo>
                  <a:pt x="1197000" y="0"/>
                </a:lnTo>
                <a:close/>
              </a:path>
            </a:pathLst>
          </a:custGeom>
          <a:solidFill>
            <a:srgbClr val="F18B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981967" y="1297676"/>
            <a:ext cx="669290" cy="203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spc="-65" b="1">
                <a:solidFill>
                  <a:srgbClr val="FFFFFF"/>
                </a:solidFill>
                <a:latin typeface="나눔스퀘어 네오 Heavy"/>
                <a:cs typeface="나눔스퀘어 네오 Heavy"/>
              </a:rPr>
              <a:t>재해사례</a:t>
            </a:r>
            <a:endParaRPr sz="1400">
              <a:latin typeface="나눔스퀘어 네오 Heavy"/>
              <a:cs typeface="나눔스퀘어 네오 Heavy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057227" y="1378931"/>
            <a:ext cx="6949440" cy="203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spc="-65" b="1">
                <a:latin typeface="나눔스퀘어 네오 Bold"/>
                <a:cs typeface="나눔스퀘어 네오 Bold"/>
              </a:rPr>
              <a:t>소나무</a:t>
            </a:r>
            <a:r>
              <a:rPr dirty="0" sz="1400" spc="-30" b="1">
                <a:latin typeface="나눔스퀘어 네오 Bold"/>
                <a:cs typeface="나눔스퀘어 네오 Bold"/>
              </a:rPr>
              <a:t>를</a:t>
            </a:r>
            <a:r>
              <a:rPr dirty="0" sz="1400" spc="-80" b="1">
                <a:latin typeface="나눔스퀘어 네오 Bold"/>
                <a:cs typeface="나눔스퀘어 네오 Bold"/>
              </a:rPr>
              <a:t> </a:t>
            </a:r>
            <a:r>
              <a:rPr dirty="0" sz="1400" spc="-65" b="1">
                <a:latin typeface="나눔스퀘어 네오 Bold"/>
                <a:cs typeface="나눔스퀘어 네오 Bold"/>
              </a:rPr>
              <a:t>타</a:t>
            </a:r>
            <a:r>
              <a:rPr dirty="0" sz="1400" spc="-30" b="1">
                <a:latin typeface="나눔스퀘어 네오 Bold"/>
                <a:cs typeface="나눔스퀘어 네오 Bold"/>
              </a:rPr>
              <a:t>고</a:t>
            </a:r>
            <a:r>
              <a:rPr dirty="0" sz="1400" spc="-80" b="1">
                <a:latin typeface="나눔스퀘어 네오 Bold"/>
                <a:cs typeface="나눔스퀘어 네오 Bold"/>
              </a:rPr>
              <a:t> </a:t>
            </a:r>
            <a:r>
              <a:rPr dirty="0" sz="1400" spc="-65" b="1">
                <a:latin typeface="나눔스퀘어 네오 Bold"/>
                <a:cs typeface="나눔스퀘어 네오 Bold"/>
              </a:rPr>
              <a:t>올라</a:t>
            </a:r>
            <a:r>
              <a:rPr dirty="0" sz="1400" spc="-30" b="1">
                <a:latin typeface="나눔스퀘어 네오 Bold"/>
                <a:cs typeface="나눔스퀘어 네오 Bold"/>
              </a:rPr>
              <a:t>가</a:t>
            </a:r>
            <a:r>
              <a:rPr dirty="0" sz="1400" spc="-80" b="1">
                <a:latin typeface="나눔스퀘어 네오 Bold"/>
                <a:cs typeface="나눔스퀘어 네오 Bold"/>
              </a:rPr>
              <a:t> </a:t>
            </a:r>
            <a:r>
              <a:rPr dirty="0" sz="1400" spc="-65" b="1">
                <a:latin typeface="나눔스퀘어 네오 Bold"/>
                <a:cs typeface="나눔스퀘어 네오 Bold"/>
              </a:rPr>
              <a:t>잔가지</a:t>
            </a:r>
            <a:r>
              <a:rPr dirty="0" sz="1400" spc="-30" b="1">
                <a:latin typeface="나눔스퀘어 네오 Bold"/>
                <a:cs typeface="나눔스퀘어 네오 Bold"/>
              </a:rPr>
              <a:t>를</a:t>
            </a:r>
            <a:r>
              <a:rPr dirty="0" sz="1400" spc="-80" b="1">
                <a:latin typeface="나눔스퀘어 네오 Bold"/>
                <a:cs typeface="나눔스퀘어 네오 Bold"/>
              </a:rPr>
              <a:t> </a:t>
            </a:r>
            <a:r>
              <a:rPr dirty="0" sz="1400" spc="-65" b="1">
                <a:latin typeface="나눔스퀘어 네오 Bold"/>
                <a:cs typeface="나눔스퀘어 네오 Bold"/>
              </a:rPr>
              <a:t>밟</a:t>
            </a:r>
            <a:r>
              <a:rPr dirty="0" sz="1400" spc="-30" b="1">
                <a:latin typeface="나눔스퀘어 네오 Bold"/>
                <a:cs typeface="나눔스퀘어 네오 Bold"/>
              </a:rPr>
              <a:t>고</a:t>
            </a:r>
            <a:r>
              <a:rPr dirty="0" sz="1400" spc="-80" b="1">
                <a:latin typeface="나눔스퀘어 네오 Bold"/>
                <a:cs typeface="나눔스퀘어 네오 Bold"/>
              </a:rPr>
              <a:t> </a:t>
            </a:r>
            <a:r>
              <a:rPr dirty="0" sz="1400" spc="-65" b="1">
                <a:latin typeface="나눔스퀘어 네오 Bold"/>
                <a:cs typeface="나눔스퀘어 네오 Bold"/>
              </a:rPr>
              <a:t>서</a:t>
            </a:r>
            <a:r>
              <a:rPr dirty="0" sz="1400" spc="-30" b="1">
                <a:latin typeface="나눔스퀘어 네오 Bold"/>
                <a:cs typeface="나눔스퀘어 네오 Bold"/>
              </a:rPr>
              <a:t>서</a:t>
            </a:r>
            <a:r>
              <a:rPr dirty="0" sz="1400" spc="-80" b="1">
                <a:latin typeface="나눔스퀘어 네오 Bold"/>
                <a:cs typeface="나눔스퀘어 네오 Bold"/>
              </a:rPr>
              <a:t> </a:t>
            </a:r>
            <a:r>
              <a:rPr dirty="0" sz="1400" spc="-65" b="1">
                <a:latin typeface="나눔스퀘어 네오 Bold"/>
                <a:cs typeface="나눔스퀘어 네오 Bold"/>
              </a:rPr>
              <a:t>전지작업</a:t>
            </a:r>
            <a:r>
              <a:rPr dirty="0" sz="1400" spc="-30" b="1">
                <a:latin typeface="나눔스퀘어 네오 Bold"/>
                <a:cs typeface="나눔스퀘어 네오 Bold"/>
              </a:rPr>
              <a:t>을</a:t>
            </a:r>
            <a:r>
              <a:rPr dirty="0" sz="1400" spc="-80" b="1">
                <a:latin typeface="나눔스퀘어 네오 Bold"/>
                <a:cs typeface="나눔스퀘어 네오 Bold"/>
              </a:rPr>
              <a:t> </a:t>
            </a:r>
            <a:r>
              <a:rPr dirty="0" sz="1400" spc="-65" b="1">
                <a:latin typeface="나눔스퀘어 네오 Bold"/>
                <a:cs typeface="나눔스퀘어 네오 Bold"/>
              </a:rPr>
              <a:t>하</a:t>
            </a:r>
            <a:r>
              <a:rPr dirty="0" sz="1400" spc="-30" b="1">
                <a:latin typeface="나눔스퀘어 네오 Bold"/>
                <a:cs typeface="나눔스퀘어 네오 Bold"/>
              </a:rPr>
              <a:t>던</a:t>
            </a:r>
            <a:r>
              <a:rPr dirty="0" sz="1400" spc="-80" b="1">
                <a:latin typeface="나눔스퀘어 네오 Bold"/>
                <a:cs typeface="나눔스퀘어 네오 Bold"/>
              </a:rPr>
              <a:t> </a:t>
            </a:r>
            <a:r>
              <a:rPr dirty="0" sz="1400" spc="-30" b="1">
                <a:latin typeface="나눔스퀘어 네오 Bold"/>
                <a:cs typeface="나눔스퀘어 네오 Bold"/>
              </a:rPr>
              <a:t>중</a:t>
            </a:r>
            <a:r>
              <a:rPr dirty="0" sz="1400" spc="-80" b="1">
                <a:latin typeface="나눔스퀘어 네오 Bold"/>
                <a:cs typeface="나눔스퀘어 네오 Bold"/>
              </a:rPr>
              <a:t> </a:t>
            </a:r>
            <a:r>
              <a:rPr dirty="0" sz="1400" spc="-30" b="1">
                <a:latin typeface="나눔스퀘어 네오 Bold"/>
                <a:cs typeface="나눔스퀘어 네오 Bold"/>
              </a:rPr>
              <a:t>약</a:t>
            </a:r>
            <a:r>
              <a:rPr dirty="0" sz="1400" spc="-80" b="1">
                <a:latin typeface="나눔스퀘어 네오 Bold"/>
                <a:cs typeface="나눔스퀘어 네오 Bold"/>
              </a:rPr>
              <a:t> </a:t>
            </a:r>
            <a:r>
              <a:rPr dirty="0" sz="1400" spc="-55" b="1">
                <a:latin typeface="나눔스퀘어 네오 Bold"/>
                <a:cs typeface="나눔스퀘어 네오 Bold"/>
              </a:rPr>
              <a:t>5</a:t>
            </a:r>
            <a:r>
              <a:rPr dirty="0" sz="1400" spc="-30" b="1">
                <a:latin typeface="나눔스퀘어 네오 Bold"/>
                <a:cs typeface="나눔스퀘어 네오 Bold"/>
              </a:rPr>
              <a:t>m</a:t>
            </a:r>
            <a:r>
              <a:rPr dirty="0" sz="1400" spc="-80" b="1">
                <a:latin typeface="나눔스퀘어 네오 Bold"/>
                <a:cs typeface="나눔스퀘어 네오 Bold"/>
              </a:rPr>
              <a:t> </a:t>
            </a:r>
            <a:r>
              <a:rPr dirty="0" sz="1400" spc="-65" b="1">
                <a:latin typeface="나눔스퀘어 네오 Bold"/>
                <a:cs typeface="나눔스퀘어 네오 Bold"/>
              </a:rPr>
              <a:t>아</a:t>
            </a:r>
            <a:r>
              <a:rPr dirty="0" sz="1400" spc="-30" b="1">
                <a:latin typeface="나눔스퀘어 네오 Bold"/>
                <a:cs typeface="나눔스퀘어 네오 Bold"/>
              </a:rPr>
              <a:t>래</a:t>
            </a:r>
            <a:r>
              <a:rPr dirty="0" sz="1400" spc="-80" b="1">
                <a:latin typeface="나눔스퀘어 네오 Bold"/>
                <a:cs typeface="나눔스퀘어 네오 Bold"/>
              </a:rPr>
              <a:t> </a:t>
            </a:r>
            <a:r>
              <a:rPr dirty="0" sz="1400" spc="-65" b="1">
                <a:latin typeface="나눔스퀘어 네오 Bold"/>
                <a:cs typeface="나눔스퀘어 네오 Bold"/>
              </a:rPr>
              <a:t>바닥으</a:t>
            </a:r>
            <a:r>
              <a:rPr dirty="0" sz="1400" spc="-30" b="1">
                <a:latin typeface="나눔스퀘어 네오 Bold"/>
                <a:cs typeface="나눔스퀘어 네오 Bold"/>
              </a:rPr>
              <a:t>로</a:t>
            </a:r>
            <a:r>
              <a:rPr dirty="0" sz="1400" spc="-80" b="1">
                <a:latin typeface="나눔스퀘어 네오 Bold"/>
                <a:cs typeface="나눔스퀘어 네오 Bold"/>
              </a:rPr>
              <a:t> </a:t>
            </a:r>
            <a:r>
              <a:rPr dirty="0" sz="1400" spc="-65" b="1">
                <a:latin typeface="나눔스퀘어 네오 Bold"/>
                <a:cs typeface="나눔스퀘어 네오 Bold"/>
              </a:rPr>
              <a:t>추락하</a:t>
            </a:r>
            <a:r>
              <a:rPr dirty="0" sz="1400" spc="-30" b="1">
                <a:latin typeface="나눔스퀘어 네오 Bold"/>
                <a:cs typeface="나눔스퀘어 네오 Bold"/>
              </a:rPr>
              <a:t>여</a:t>
            </a:r>
            <a:r>
              <a:rPr dirty="0" sz="1400" spc="-80" b="1">
                <a:latin typeface="나눔스퀘어 네오 Bold"/>
                <a:cs typeface="나눔스퀘어 네오 Bold"/>
              </a:rPr>
              <a:t> </a:t>
            </a:r>
            <a:r>
              <a:rPr dirty="0" sz="1400" spc="-65" b="1">
                <a:latin typeface="나눔스퀘어 네오 Bold"/>
                <a:cs typeface="나눔스퀘어 네오 Bold"/>
              </a:rPr>
              <a:t>사망</a:t>
            </a:r>
            <a:endParaRPr sz="1400">
              <a:latin typeface="나눔스퀘어 네오 Bold"/>
              <a:cs typeface="나눔스퀘어 네오 Bold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719999" y="1901408"/>
            <a:ext cx="1197610" cy="295275"/>
          </a:xfrm>
          <a:custGeom>
            <a:avLst/>
            <a:gdLst/>
            <a:ahLst/>
            <a:cxnLst/>
            <a:rect l="l" t="t" r="r" b="b"/>
            <a:pathLst>
              <a:path w="1197610" h="295275">
                <a:moveTo>
                  <a:pt x="1197000" y="0"/>
                </a:moveTo>
                <a:lnTo>
                  <a:pt x="0" y="0"/>
                </a:lnTo>
                <a:lnTo>
                  <a:pt x="27" y="259332"/>
                </a:lnTo>
                <a:lnTo>
                  <a:pt x="2816" y="273180"/>
                </a:lnTo>
                <a:lnTo>
                  <a:pt x="10498" y="284609"/>
                </a:lnTo>
                <a:lnTo>
                  <a:pt x="21898" y="292331"/>
                </a:lnTo>
                <a:lnTo>
                  <a:pt x="35866" y="295198"/>
                </a:lnTo>
                <a:lnTo>
                  <a:pt x="1160997" y="295198"/>
                </a:lnTo>
                <a:lnTo>
                  <a:pt x="1194133" y="273300"/>
                </a:lnTo>
                <a:lnTo>
                  <a:pt x="1197000" y="0"/>
                </a:lnTo>
                <a:close/>
              </a:path>
            </a:pathLst>
          </a:custGeom>
          <a:solidFill>
            <a:srgbClr val="F18B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821141" y="1952876"/>
            <a:ext cx="990600" cy="203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spc="-65" b="1">
                <a:solidFill>
                  <a:srgbClr val="FFFFFF"/>
                </a:solidFill>
                <a:latin typeface="나눔스퀘어 네오 Heavy"/>
                <a:cs typeface="나눔스퀘어 네오 Heavy"/>
              </a:rPr>
              <a:t>유해위험요인</a:t>
            </a:r>
            <a:endParaRPr sz="1400">
              <a:latin typeface="나눔스퀘어 네오 Heavy"/>
              <a:cs typeface="나눔스퀘어 네오 Heavy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057228" y="2046754"/>
            <a:ext cx="2591435" cy="203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spc="-65" b="1">
                <a:latin typeface="나눔스퀘어 네오 Bold"/>
                <a:cs typeface="나눔스퀘어 네오 Bold"/>
              </a:rPr>
              <a:t>이동</a:t>
            </a:r>
            <a:r>
              <a:rPr dirty="0" sz="1400" spc="-30" b="1">
                <a:latin typeface="나눔스퀘어 네오 Bold"/>
                <a:cs typeface="나눔스퀘어 네오 Bold"/>
              </a:rPr>
              <a:t>식</a:t>
            </a:r>
            <a:r>
              <a:rPr dirty="0" sz="1400" spc="-80" b="1">
                <a:latin typeface="나눔스퀘어 네오 Bold"/>
                <a:cs typeface="나눔스퀘어 네오 Bold"/>
              </a:rPr>
              <a:t> </a:t>
            </a:r>
            <a:r>
              <a:rPr dirty="0" sz="1400" spc="-65" b="1">
                <a:latin typeface="나눔스퀘어 네오 Bold"/>
                <a:cs typeface="나눔스퀘어 네오 Bold"/>
              </a:rPr>
              <a:t>사다</a:t>
            </a:r>
            <a:r>
              <a:rPr dirty="0" sz="1400" spc="-30" b="1">
                <a:latin typeface="나눔스퀘어 네오 Bold"/>
                <a:cs typeface="나눔스퀘어 네오 Bold"/>
              </a:rPr>
              <a:t>리</a:t>
            </a:r>
            <a:r>
              <a:rPr dirty="0" sz="1400" spc="-80" b="1">
                <a:latin typeface="나눔스퀘어 네오 Bold"/>
                <a:cs typeface="나눔스퀘어 네오 Bold"/>
              </a:rPr>
              <a:t> </a:t>
            </a:r>
            <a:r>
              <a:rPr dirty="0" sz="1400" spc="-65" b="1">
                <a:latin typeface="나눔스퀘어 네오 Bold"/>
                <a:cs typeface="나눔스퀘어 네오 Bold"/>
              </a:rPr>
              <a:t>안전작</a:t>
            </a:r>
            <a:r>
              <a:rPr dirty="0" sz="1400" spc="-30" b="1">
                <a:latin typeface="나눔스퀘어 네오 Bold"/>
                <a:cs typeface="나눔스퀘어 네오 Bold"/>
              </a:rPr>
              <a:t>업</a:t>
            </a:r>
            <a:r>
              <a:rPr dirty="0" sz="1400" spc="-80" b="1">
                <a:latin typeface="나눔스퀘어 네오 Bold"/>
                <a:cs typeface="나눔스퀘어 네오 Bold"/>
              </a:rPr>
              <a:t> </a:t>
            </a:r>
            <a:r>
              <a:rPr dirty="0" sz="1400" spc="-65" b="1">
                <a:latin typeface="나눔스퀘어 네오 Bold"/>
                <a:cs typeface="나눔스퀘어 네오 Bold"/>
              </a:rPr>
              <a:t>지</a:t>
            </a:r>
            <a:r>
              <a:rPr dirty="0" sz="1400" spc="-30" b="1">
                <a:latin typeface="나눔스퀘어 네오 Bold"/>
                <a:cs typeface="나눔스퀘어 네오 Bold"/>
              </a:rPr>
              <a:t>침</a:t>
            </a:r>
            <a:r>
              <a:rPr dirty="0" sz="1400" spc="-80" b="1">
                <a:latin typeface="나눔스퀘어 네오 Bold"/>
                <a:cs typeface="나눔스퀘어 네오 Bold"/>
              </a:rPr>
              <a:t> </a:t>
            </a:r>
            <a:r>
              <a:rPr dirty="0" sz="1400" spc="-65" b="1">
                <a:latin typeface="나눔스퀘어 네오 Bold"/>
                <a:cs typeface="나눔스퀘어 네오 Bold"/>
              </a:rPr>
              <a:t>미준수</a:t>
            </a:r>
            <a:endParaRPr sz="1400">
              <a:latin typeface="나눔스퀘어 네오 Bold"/>
              <a:cs typeface="나눔스퀘어 네오 Bold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사다리 작업</a:t>
            </a:r>
          </a:p>
        </p:txBody>
      </p:sp>
      <p:sp>
        <p:nvSpPr>
          <p:cNvPr id="12" name="object 12"/>
          <p:cNvSpPr/>
          <p:nvPr/>
        </p:nvSpPr>
        <p:spPr>
          <a:xfrm>
            <a:off x="719999" y="2556607"/>
            <a:ext cx="1197610" cy="295275"/>
          </a:xfrm>
          <a:custGeom>
            <a:avLst/>
            <a:gdLst/>
            <a:ahLst/>
            <a:cxnLst/>
            <a:rect l="l" t="t" r="r" b="b"/>
            <a:pathLst>
              <a:path w="1197610" h="295275">
                <a:moveTo>
                  <a:pt x="1197000" y="0"/>
                </a:moveTo>
                <a:lnTo>
                  <a:pt x="0" y="0"/>
                </a:lnTo>
                <a:lnTo>
                  <a:pt x="27" y="259332"/>
                </a:lnTo>
                <a:lnTo>
                  <a:pt x="2816" y="273180"/>
                </a:lnTo>
                <a:lnTo>
                  <a:pt x="10498" y="284609"/>
                </a:lnTo>
                <a:lnTo>
                  <a:pt x="21898" y="292331"/>
                </a:lnTo>
                <a:lnTo>
                  <a:pt x="35866" y="295198"/>
                </a:lnTo>
                <a:lnTo>
                  <a:pt x="1160997" y="295198"/>
                </a:lnTo>
                <a:lnTo>
                  <a:pt x="1194133" y="273300"/>
                </a:lnTo>
                <a:lnTo>
                  <a:pt x="1197000" y="0"/>
                </a:lnTo>
                <a:close/>
              </a:path>
            </a:pathLst>
          </a:custGeom>
          <a:solidFill>
            <a:srgbClr val="0092A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821141" y="2608076"/>
            <a:ext cx="990600" cy="203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spc="-65" b="1">
                <a:solidFill>
                  <a:srgbClr val="FFFFFF"/>
                </a:solidFill>
                <a:latin typeface="나눔스퀘어 네오 Heavy"/>
                <a:cs typeface="나눔스퀘어 네오 Heavy"/>
              </a:rPr>
              <a:t>재해예방대책</a:t>
            </a:r>
            <a:endParaRPr sz="1400">
              <a:latin typeface="나눔스퀘어 네오 Heavy"/>
              <a:cs typeface="나눔스퀘어 네오 Heavy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999050" y="2556605"/>
            <a:ext cx="2266950" cy="1854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437450" y="2556605"/>
            <a:ext cx="2514593" cy="186054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7148900" y="2556605"/>
            <a:ext cx="2381250" cy="18160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1980000" y="4588605"/>
            <a:ext cx="2285993" cy="18287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462850" y="4601305"/>
            <a:ext cx="2463800" cy="18161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7148900" y="4588605"/>
            <a:ext cx="2571750" cy="181609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/>
          <p:nvPr/>
        </p:nvSpPr>
        <p:spPr>
          <a:xfrm>
            <a:off x="1018274" y="351181"/>
            <a:ext cx="267970" cy="3854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800" spc="20">
                <a:solidFill>
                  <a:srgbClr val="0092A1"/>
                </a:solidFill>
                <a:latin typeface="G마켓 산스 Bold"/>
                <a:cs typeface="G마켓 산스 Bold"/>
              </a:rPr>
              <a:t>3</a:t>
            </a:r>
            <a:endParaRPr sz="2800">
              <a:latin typeface="G마켓 산스 Bold"/>
              <a:cs typeface="G마켓 산스 Bold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040264" y="469094"/>
            <a:ext cx="170180" cy="165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100" spc="-20">
                <a:solidFill>
                  <a:srgbClr val="0092A1"/>
                </a:solidFill>
                <a:latin typeface="G마켓 산스 Medium"/>
                <a:cs typeface="G마켓 산스 Medium"/>
              </a:rPr>
              <a:t>17</a:t>
            </a:r>
            <a:endParaRPr sz="1100">
              <a:latin typeface="G마켓 산스 Medium"/>
              <a:cs typeface="G마켓 산스 Medium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979999" y="1246202"/>
            <a:ext cx="7992109" cy="457834"/>
          </a:xfrm>
          <a:custGeom>
            <a:avLst/>
            <a:gdLst/>
            <a:ahLst/>
            <a:cxnLst/>
            <a:rect l="l" t="t" r="r" b="b"/>
            <a:pathLst>
              <a:path w="7992109" h="457835">
                <a:moveTo>
                  <a:pt x="7991995" y="0"/>
                </a:moveTo>
                <a:lnTo>
                  <a:pt x="0" y="0"/>
                </a:lnTo>
                <a:lnTo>
                  <a:pt x="23" y="421922"/>
                </a:lnTo>
                <a:lnTo>
                  <a:pt x="2817" y="435786"/>
                </a:lnTo>
                <a:lnTo>
                  <a:pt x="10502" y="447212"/>
                </a:lnTo>
                <a:lnTo>
                  <a:pt x="21905" y="454932"/>
                </a:lnTo>
                <a:lnTo>
                  <a:pt x="35876" y="457796"/>
                </a:lnTo>
                <a:lnTo>
                  <a:pt x="7956005" y="457796"/>
                </a:lnTo>
                <a:lnTo>
                  <a:pt x="7989134" y="435889"/>
                </a:lnTo>
                <a:lnTo>
                  <a:pt x="7991995" y="0"/>
                </a:lnTo>
                <a:close/>
              </a:path>
            </a:pathLst>
          </a:custGeom>
          <a:solidFill>
            <a:srgbClr val="FEF5E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719999" y="1246207"/>
            <a:ext cx="1197610" cy="295275"/>
          </a:xfrm>
          <a:custGeom>
            <a:avLst/>
            <a:gdLst/>
            <a:ahLst/>
            <a:cxnLst/>
            <a:rect l="l" t="t" r="r" b="b"/>
            <a:pathLst>
              <a:path w="1197610" h="295275">
                <a:moveTo>
                  <a:pt x="1197000" y="0"/>
                </a:moveTo>
                <a:lnTo>
                  <a:pt x="0" y="0"/>
                </a:lnTo>
                <a:lnTo>
                  <a:pt x="27" y="259332"/>
                </a:lnTo>
                <a:lnTo>
                  <a:pt x="2816" y="273180"/>
                </a:lnTo>
                <a:lnTo>
                  <a:pt x="10498" y="284609"/>
                </a:lnTo>
                <a:lnTo>
                  <a:pt x="21898" y="292331"/>
                </a:lnTo>
                <a:lnTo>
                  <a:pt x="35866" y="295198"/>
                </a:lnTo>
                <a:lnTo>
                  <a:pt x="1160997" y="295198"/>
                </a:lnTo>
                <a:lnTo>
                  <a:pt x="1194133" y="273300"/>
                </a:lnTo>
                <a:lnTo>
                  <a:pt x="1197000" y="0"/>
                </a:lnTo>
                <a:close/>
              </a:path>
            </a:pathLst>
          </a:custGeom>
          <a:solidFill>
            <a:srgbClr val="F18B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981967" y="1297676"/>
            <a:ext cx="669290" cy="203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spc="-65" b="1">
                <a:solidFill>
                  <a:srgbClr val="FFFFFF"/>
                </a:solidFill>
                <a:latin typeface="나눔스퀘어 네오 Heavy"/>
                <a:cs typeface="나눔스퀘어 네오 Heavy"/>
              </a:rPr>
              <a:t>재해사례</a:t>
            </a:r>
            <a:endParaRPr sz="1400">
              <a:latin typeface="나눔스퀘어 네오 Heavy"/>
              <a:cs typeface="나눔스퀘어 네오 Heavy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057227" y="1369863"/>
            <a:ext cx="5917565" cy="203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spc="-65" b="1">
                <a:latin typeface="나눔스퀘어 네오 Bold"/>
                <a:cs typeface="나눔스퀘어 네오 Bold"/>
              </a:rPr>
              <a:t>동료근로자</a:t>
            </a:r>
            <a:r>
              <a:rPr dirty="0" sz="1400" spc="-30" b="1">
                <a:latin typeface="나눔스퀘어 네오 Bold"/>
                <a:cs typeface="나눔스퀘어 네오 Bold"/>
              </a:rPr>
              <a:t>가</a:t>
            </a:r>
            <a:r>
              <a:rPr dirty="0" sz="1400" spc="-80" b="1">
                <a:latin typeface="나눔스퀘어 네오 Bold"/>
                <a:cs typeface="나눔스퀘어 네오 Bold"/>
              </a:rPr>
              <a:t> </a:t>
            </a:r>
            <a:r>
              <a:rPr dirty="0" sz="1400" spc="-65" b="1">
                <a:latin typeface="나눔스퀘어 네오 Bold"/>
                <a:cs typeface="나눔스퀘어 네오 Bold"/>
              </a:rPr>
              <a:t>벌도목</a:t>
            </a:r>
            <a:r>
              <a:rPr dirty="0" sz="1400" spc="-30" b="1">
                <a:latin typeface="나눔스퀘어 네오 Bold"/>
                <a:cs typeface="나눔스퀘어 네오 Bold"/>
              </a:rPr>
              <a:t>에</a:t>
            </a:r>
            <a:r>
              <a:rPr dirty="0" sz="1400" spc="-80" b="1">
                <a:latin typeface="나눔스퀘어 네오 Bold"/>
                <a:cs typeface="나눔스퀘어 네오 Bold"/>
              </a:rPr>
              <a:t> </a:t>
            </a:r>
            <a:r>
              <a:rPr dirty="0" sz="1400" spc="-65" b="1">
                <a:latin typeface="나눔스퀘어 네오 Bold"/>
                <a:cs typeface="나눔스퀘어 네오 Bold"/>
              </a:rPr>
              <a:t>맞</a:t>
            </a:r>
            <a:r>
              <a:rPr dirty="0" sz="1400" spc="-30" b="1">
                <a:latin typeface="나눔스퀘어 네오 Bold"/>
                <a:cs typeface="나눔스퀘어 네오 Bold"/>
              </a:rPr>
              <a:t>음</a:t>
            </a:r>
            <a:r>
              <a:rPr dirty="0" sz="1400" spc="-80" b="1">
                <a:latin typeface="나눔스퀘어 네오 Bold"/>
                <a:cs typeface="나눔스퀘어 네오 Bold"/>
              </a:rPr>
              <a:t> </a:t>
            </a:r>
            <a:r>
              <a:rPr dirty="0" sz="1400" spc="-15" b="1">
                <a:latin typeface="나눔스퀘어 네오 Bold"/>
                <a:cs typeface="나눔스퀘어 네오 Bold"/>
              </a:rPr>
              <a:t>/</a:t>
            </a:r>
            <a:r>
              <a:rPr dirty="0" sz="1400" spc="-80" b="1">
                <a:latin typeface="나눔스퀘어 네오 Bold"/>
                <a:cs typeface="나눔스퀘어 네오 Bold"/>
              </a:rPr>
              <a:t> </a:t>
            </a:r>
            <a:r>
              <a:rPr dirty="0" sz="1400" spc="-65" b="1">
                <a:latin typeface="나눔스퀘어 네오 Bold"/>
                <a:cs typeface="나눔스퀘어 네오 Bold"/>
              </a:rPr>
              <a:t>킥백현상</a:t>
            </a:r>
            <a:r>
              <a:rPr dirty="0" sz="1400" spc="-30" b="1">
                <a:latin typeface="나눔스퀘어 네오 Bold"/>
                <a:cs typeface="나눔스퀘어 네오 Bold"/>
              </a:rPr>
              <a:t>에</a:t>
            </a:r>
            <a:r>
              <a:rPr dirty="0" sz="1400" spc="-80" b="1">
                <a:latin typeface="나눔스퀘어 네오 Bold"/>
                <a:cs typeface="나눔스퀘어 네오 Bold"/>
              </a:rPr>
              <a:t> </a:t>
            </a:r>
            <a:r>
              <a:rPr dirty="0" sz="1400" spc="-65" b="1">
                <a:latin typeface="나눔스퀘어 네오 Bold"/>
                <a:cs typeface="나눔스퀘어 네오 Bold"/>
              </a:rPr>
              <a:t>의</a:t>
            </a:r>
            <a:r>
              <a:rPr dirty="0" sz="1400" spc="-30" b="1">
                <a:latin typeface="나눔스퀘어 네오 Bold"/>
                <a:cs typeface="나눔스퀘어 네오 Bold"/>
              </a:rPr>
              <a:t>해</a:t>
            </a:r>
            <a:r>
              <a:rPr dirty="0" sz="1400" spc="-80" b="1">
                <a:latin typeface="나눔스퀘어 네오 Bold"/>
                <a:cs typeface="나눔스퀘어 네오 Bold"/>
              </a:rPr>
              <a:t> </a:t>
            </a:r>
            <a:r>
              <a:rPr dirty="0" sz="1400" spc="-65" b="1">
                <a:latin typeface="나눔스퀘어 네오 Bold"/>
                <a:cs typeface="나눔스퀘어 네오 Bold"/>
              </a:rPr>
              <a:t>톱날</a:t>
            </a:r>
            <a:r>
              <a:rPr dirty="0" sz="1400" spc="-30" b="1">
                <a:latin typeface="나눔스퀘어 네오 Bold"/>
                <a:cs typeface="나눔스퀘어 네오 Bold"/>
              </a:rPr>
              <a:t>이</a:t>
            </a:r>
            <a:r>
              <a:rPr dirty="0" sz="1400" spc="-80" b="1">
                <a:latin typeface="나눔스퀘어 네오 Bold"/>
                <a:cs typeface="나눔스퀘어 네오 Bold"/>
              </a:rPr>
              <a:t> </a:t>
            </a:r>
            <a:r>
              <a:rPr dirty="0" sz="1400" spc="-65" b="1">
                <a:latin typeface="나눔스퀘어 네오 Bold"/>
                <a:cs typeface="나눔스퀘어 네오 Bold"/>
              </a:rPr>
              <a:t>튕겨나가면</a:t>
            </a:r>
            <a:r>
              <a:rPr dirty="0" sz="1400" spc="-30" b="1">
                <a:latin typeface="나눔스퀘어 네오 Bold"/>
                <a:cs typeface="나눔스퀘어 네오 Bold"/>
              </a:rPr>
              <a:t>서</a:t>
            </a:r>
            <a:r>
              <a:rPr dirty="0" sz="1400" spc="-80" b="1">
                <a:latin typeface="나눔스퀘어 네오 Bold"/>
                <a:cs typeface="나눔스퀘어 네오 Bold"/>
              </a:rPr>
              <a:t> </a:t>
            </a:r>
            <a:r>
              <a:rPr dirty="0" sz="1400" spc="-65" b="1">
                <a:latin typeface="나눔스퀘어 네오 Bold"/>
                <a:cs typeface="나눔스퀘어 네오 Bold"/>
              </a:rPr>
              <a:t>정강이</a:t>
            </a:r>
            <a:r>
              <a:rPr dirty="0" sz="1400" spc="-30" b="1">
                <a:latin typeface="나눔스퀘어 네오 Bold"/>
                <a:cs typeface="나눔스퀘어 네오 Bold"/>
              </a:rPr>
              <a:t>가</a:t>
            </a:r>
            <a:r>
              <a:rPr dirty="0" sz="1400" spc="-80" b="1">
                <a:latin typeface="나눔스퀘어 네오 Bold"/>
                <a:cs typeface="나눔스퀘어 네오 Bold"/>
              </a:rPr>
              <a:t> </a:t>
            </a:r>
            <a:r>
              <a:rPr dirty="0" sz="1400" spc="-65" b="1">
                <a:latin typeface="나눔스퀘어 네오 Bold"/>
                <a:cs typeface="나눔스퀘어 네오 Bold"/>
              </a:rPr>
              <a:t>베임</a:t>
            </a:r>
            <a:endParaRPr sz="1400">
              <a:latin typeface="나눔스퀘어 네오 Bold"/>
              <a:cs typeface="나눔스퀘어 네오 Bold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5"/>
              <a:t>예초</a:t>
            </a:r>
            <a:r>
              <a:rPr dirty="0"/>
              <a:t>기</a:t>
            </a:r>
            <a:r>
              <a:rPr dirty="0" spc="-210"/>
              <a:t> </a:t>
            </a:r>
            <a:r>
              <a:rPr dirty="0" spc="-105"/>
              <a:t>작업</a:t>
            </a:r>
          </a:p>
        </p:txBody>
      </p:sp>
      <p:sp>
        <p:nvSpPr>
          <p:cNvPr id="8" name="object 8"/>
          <p:cNvSpPr/>
          <p:nvPr/>
        </p:nvSpPr>
        <p:spPr>
          <a:xfrm>
            <a:off x="719999" y="1901408"/>
            <a:ext cx="1197610" cy="295275"/>
          </a:xfrm>
          <a:custGeom>
            <a:avLst/>
            <a:gdLst/>
            <a:ahLst/>
            <a:cxnLst/>
            <a:rect l="l" t="t" r="r" b="b"/>
            <a:pathLst>
              <a:path w="1197610" h="295275">
                <a:moveTo>
                  <a:pt x="1197000" y="0"/>
                </a:moveTo>
                <a:lnTo>
                  <a:pt x="0" y="0"/>
                </a:lnTo>
                <a:lnTo>
                  <a:pt x="27" y="259332"/>
                </a:lnTo>
                <a:lnTo>
                  <a:pt x="2816" y="273180"/>
                </a:lnTo>
                <a:lnTo>
                  <a:pt x="10498" y="284609"/>
                </a:lnTo>
                <a:lnTo>
                  <a:pt x="21898" y="292331"/>
                </a:lnTo>
                <a:lnTo>
                  <a:pt x="35866" y="295198"/>
                </a:lnTo>
                <a:lnTo>
                  <a:pt x="1160997" y="295198"/>
                </a:lnTo>
                <a:lnTo>
                  <a:pt x="1194133" y="273300"/>
                </a:lnTo>
                <a:lnTo>
                  <a:pt x="1197000" y="0"/>
                </a:lnTo>
                <a:close/>
              </a:path>
            </a:pathLst>
          </a:custGeom>
          <a:solidFill>
            <a:srgbClr val="0092A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821141" y="1952876"/>
            <a:ext cx="990600" cy="203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spc="-65" b="1">
                <a:solidFill>
                  <a:srgbClr val="FFFFFF"/>
                </a:solidFill>
                <a:latin typeface="나눔스퀘어 네오 Heavy"/>
                <a:cs typeface="나눔스퀘어 네오 Heavy"/>
              </a:rPr>
              <a:t>재해예방대책</a:t>
            </a:r>
            <a:endParaRPr sz="1400">
              <a:latin typeface="나눔스퀘어 네오 Heavy"/>
              <a:cs typeface="나눔스퀘어 네오 Heavy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553720">
              <a:lnSpc>
                <a:spcPct val="100000"/>
              </a:lnSpc>
            </a:pPr>
            <a:r>
              <a:rPr dirty="0" spc="-30"/>
              <a:t>❶</a:t>
            </a:r>
            <a:r>
              <a:rPr dirty="0" spc="-80"/>
              <a:t> </a:t>
            </a:r>
            <a:r>
              <a:rPr dirty="0" spc="-65"/>
              <a:t>사</a:t>
            </a:r>
            <a:r>
              <a:rPr dirty="0" spc="-30"/>
              <a:t>용</a:t>
            </a:r>
            <a:r>
              <a:rPr dirty="0" spc="-80"/>
              <a:t> </a:t>
            </a:r>
            <a:r>
              <a:rPr dirty="0" spc="-30"/>
              <a:t>전</a:t>
            </a:r>
            <a:r>
              <a:rPr dirty="0" spc="-80"/>
              <a:t> </a:t>
            </a:r>
            <a:r>
              <a:rPr dirty="0" spc="-65"/>
              <a:t>안전수</a:t>
            </a:r>
            <a:r>
              <a:rPr dirty="0" spc="-30"/>
              <a:t>칙</a:t>
            </a:r>
            <a:r>
              <a:rPr dirty="0" spc="-80"/>
              <a:t> </a:t>
            </a:r>
            <a:r>
              <a:rPr dirty="0" spc="-65"/>
              <a:t>등</a:t>
            </a:r>
            <a:r>
              <a:rPr dirty="0" spc="-30"/>
              <a:t>에</a:t>
            </a:r>
            <a:r>
              <a:rPr dirty="0" spc="-80"/>
              <a:t> </a:t>
            </a:r>
            <a:r>
              <a:rPr dirty="0" spc="-65"/>
              <a:t>대</a:t>
            </a:r>
            <a:r>
              <a:rPr dirty="0" spc="-30"/>
              <a:t>한</a:t>
            </a:r>
            <a:r>
              <a:rPr dirty="0" spc="-80"/>
              <a:t> </a:t>
            </a:r>
            <a:r>
              <a:rPr dirty="0" spc="-65"/>
              <a:t>교</a:t>
            </a:r>
            <a:r>
              <a:rPr dirty="0" spc="-30"/>
              <a:t>육</a:t>
            </a:r>
            <a:r>
              <a:rPr dirty="0" spc="-80"/>
              <a:t> </a:t>
            </a:r>
            <a:r>
              <a:rPr dirty="0" spc="-30"/>
              <a:t>및</a:t>
            </a:r>
            <a:r>
              <a:rPr dirty="0" spc="-80"/>
              <a:t> </a:t>
            </a:r>
            <a:r>
              <a:rPr dirty="0" spc="-65"/>
              <a:t>실</a:t>
            </a:r>
            <a:r>
              <a:rPr dirty="0" spc="-30"/>
              <a:t>시</a:t>
            </a:r>
            <a:r>
              <a:rPr dirty="0" spc="-80"/>
              <a:t> </a:t>
            </a:r>
            <a:r>
              <a:rPr dirty="0" spc="-65"/>
              <a:t>훈</a:t>
            </a:r>
            <a:r>
              <a:rPr dirty="0" spc="-30"/>
              <a:t>련</a:t>
            </a:r>
            <a:r>
              <a:rPr dirty="0" spc="-80"/>
              <a:t> </a:t>
            </a:r>
            <a:r>
              <a:rPr dirty="0" spc="-65"/>
              <a:t>실시</a:t>
            </a:r>
          </a:p>
          <a:p>
            <a:pPr marL="553720">
              <a:lnSpc>
                <a:spcPct val="100000"/>
              </a:lnSpc>
              <a:spcBef>
                <a:spcPts val="1085"/>
              </a:spcBef>
            </a:pPr>
            <a:r>
              <a:rPr dirty="0" spc="-30"/>
              <a:t>❷</a:t>
            </a:r>
            <a:r>
              <a:rPr dirty="0" spc="-80"/>
              <a:t> </a:t>
            </a:r>
            <a:r>
              <a:rPr dirty="0" spc="-65"/>
              <a:t>예초</a:t>
            </a:r>
            <a:r>
              <a:rPr dirty="0" spc="-30"/>
              <a:t>기</a:t>
            </a:r>
            <a:r>
              <a:rPr dirty="0" spc="-80"/>
              <a:t> </a:t>
            </a:r>
            <a:r>
              <a:rPr dirty="0" spc="-65"/>
              <a:t>작업</a:t>
            </a:r>
            <a:r>
              <a:rPr dirty="0" spc="-30"/>
              <a:t>에</a:t>
            </a:r>
            <a:r>
              <a:rPr dirty="0" spc="-80"/>
              <a:t> </a:t>
            </a:r>
            <a:r>
              <a:rPr dirty="0" spc="-65"/>
              <a:t>적합</a:t>
            </a:r>
            <a:r>
              <a:rPr dirty="0" spc="-30"/>
              <a:t>한</a:t>
            </a:r>
            <a:r>
              <a:rPr dirty="0" spc="-80"/>
              <a:t> </a:t>
            </a:r>
            <a:r>
              <a:rPr dirty="0" spc="-65"/>
              <a:t>보호구</a:t>
            </a:r>
            <a:r>
              <a:rPr dirty="0" spc="-30"/>
              <a:t>를</a:t>
            </a:r>
            <a:r>
              <a:rPr dirty="0" spc="-80"/>
              <a:t> </a:t>
            </a:r>
            <a:r>
              <a:rPr dirty="0" spc="-60"/>
              <a:t>지급·착용</a:t>
            </a:r>
          </a:p>
          <a:p>
            <a:pPr marL="762000">
              <a:lnSpc>
                <a:spcPct val="100000"/>
              </a:lnSpc>
              <a:spcBef>
                <a:spcPts val="520"/>
              </a:spcBef>
            </a:pPr>
            <a:r>
              <a:rPr dirty="0" spc="-10"/>
              <a:t>·</a:t>
            </a:r>
            <a:r>
              <a:rPr dirty="0" spc="-80"/>
              <a:t> </a:t>
            </a:r>
            <a:r>
              <a:rPr dirty="0" spc="-65"/>
              <a:t>작</a:t>
            </a:r>
            <a:r>
              <a:rPr dirty="0" spc="-30"/>
              <a:t>업</a:t>
            </a:r>
            <a:r>
              <a:rPr dirty="0" spc="-80"/>
              <a:t> </a:t>
            </a:r>
            <a:r>
              <a:rPr dirty="0" spc="-30"/>
              <a:t>시</a:t>
            </a:r>
            <a:r>
              <a:rPr dirty="0" spc="-80"/>
              <a:t> </a:t>
            </a:r>
            <a:r>
              <a:rPr dirty="0" spc="-65"/>
              <a:t>충분</a:t>
            </a:r>
            <a:r>
              <a:rPr dirty="0" spc="-30"/>
              <a:t>한</a:t>
            </a:r>
            <a:r>
              <a:rPr dirty="0" spc="-80"/>
              <a:t> </a:t>
            </a:r>
            <a:r>
              <a:rPr dirty="0" spc="-60"/>
              <a:t>안전공간(작업반</a:t>
            </a:r>
            <a:r>
              <a:rPr dirty="0" spc="-30"/>
              <a:t>경</a:t>
            </a:r>
            <a:r>
              <a:rPr dirty="0" spc="-80"/>
              <a:t> </a:t>
            </a:r>
            <a:r>
              <a:rPr dirty="0" spc="-55"/>
              <a:t>10</a:t>
            </a:r>
            <a:r>
              <a:rPr dirty="0" spc="-30"/>
              <a:t>m</a:t>
            </a:r>
            <a:r>
              <a:rPr dirty="0" spc="-80"/>
              <a:t> </a:t>
            </a:r>
            <a:r>
              <a:rPr dirty="0" spc="-65"/>
              <a:t>이상</a:t>
            </a:r>
            <a:r>
              <a:rPr dirty="0" spc="-15"/>
              <a:t>)</a:t>
            </a:r>
            <a:r>
              <a:rPr dirty="0" spc="-80"/>
              <a:t> </a:t>
            </a:r>
            <a:r>
              <a:rPr dirty="0" spc="-65"/>
              <a:t>확보</a:t>
            </a:r>
          </a:p>
          <a:p>
            <a:pPr marL="762000">
              <a:lnSpc>
                <a:spcPct val="100000"/>
              </a:lnSpc>
              <a:spcBef>
                <a:spcPts val="520"/>
              </a:spcBef>
            </a:pPr>
            <a:r>
              <a:rPr dirty="0" spc="-10"/>
              <a:t>·</a:t>
            </a:r>
            <a:r>
              <a:rPr dirty="0" spc="-80"/>
              <a:t> </a:t>
            </a:r>
            <a:r>
              <a:rPr dirty="0" spc="-65"/>
              <a:t>날접</a:t>
            </a:r>
            <a:r>
              <a:rPr dirty="0" spc="-30"/>
              <a:t>촉</a:t>
            </a:r>
            <a:r>
              <a:rPr dirty="0" spc="-80"/>
              <a:t> </a:t>
            </a:r>
            <a:r>
              <a:rPr dirty="0" spc="-65"/>
              <a:t>예방장치</a:t>
            </a:r>
            <a:r>
              <a:rPr dirty="0" spc="-30"/>
              <a:t>가</a:t>
            </a:r>
            <a:r>
              <a:rPr dirty="0" spc="-80"/>
              <a:t> </a:t>
            </a:r>
            <a:r>
              <a:rPr dirty="0" spc="-65"/>
              <a:t>설치되</a:t>
            </a:r>
            <a:r>
              <a:rPr dirty="0" spc="-30"/>
              <a:t>지</a:t>
            </a:r>
            <a:r>
              <a:rPr dirty="0" spc="-80"/>
              <a:t> </a:t>
            </a:r>
            <a:r>
              <a:rPr dirty="0" spc="-65"/>
              <a:t>않</a:t>
            </a:r>
            <a:r>
              <a:rPr dirty="0" spc="-30"/>
              <a:t>은</a:t>
            </a:r>
            <a:r>
              <a:rPr dirty="0" spc="-80"/>
              <a:t> </a:t>
            </a:r>
            <a:r>
              <a:rPr dirty="0" spc="-65"/>
              <a:t>예초</a:t>
            </a:r>
            <a:r>
              <a:rPr dirty="0" spc="-30"/>
              <a:t>기</a:t>
            </a:r>
            <a:r>
              <a:rPr dirty="0" spc="-80"/>
              <a:t> </a:t>
            </a:r>
            <a:r>
              <a:rPr dirty="0" spc="-65"/>
              <a:t>사용금지</a:t>
            </a:r>
          </a:p>
          <a:p>
            <a:pPr marL="762000">
              <a:lnSpc>
                <a:spcPct val="100000"/>
              </a:lnSpc>
              <a:spcBef>
                <a:spcPts val="520"/>
              </a:spcBef>
            </a:pPr>
            <a:r>
              <a:rPr dirty="0" spc="-10"/>
              <a:t>·</a:t>
            </a:r>
            <a:r>
              <a:rPr dirty="0" spc="-80"/>
              <a:t> </a:t>
            </a:r>
            <a:r>
              <a:rPr dirty="0" spc="-65"/>
              <a:t>작업자</a:t>
            </a:r>
            <a:r>
              <a:rPr dirty="0" spc="-30"/>
              <a:t>는</a:t>
            </a:r>
            <a:r>
              <a:rPr dirty="0" spc="-80"/>
              <a:t> </a:t>
            </a:r>
            <a:r>
              <a:rPr dirty="0" spc="-65"/>
              <a:t>엔</a:t>
            </a:r>
            <a:r>
              <a:rPr dirty="0" spc="-30"/>
              <a:t>진</a:t>
            </a:r>
            <a:r>
              <a:rPr dirty="0" spc="-80"/>
              <a:t> </a:t>
            </a:r>
            <a:r>
              <a:rPr dirty="0" spc="-65"/>
              <a:t>시</a:t>
            </a:r>
            <a:r>
              <a:rPr dirty="0" spc="-30"/>
              <a:t>동</a:t>
            </a:r>
            <a:r>
              <a:rPr dirty="0" spc="-80"/>
              <a:t> </a:t>
            </a:r>
            <a:r>
              <a:rPr dirty="0" spc="-30"/>
              <a:t>시</a:t>
            </a:r>
            <a:r>
              <a:rPr dirty="0" spc="-80"/>
              <a:t> </a:t>
            </a:r>
            <a:r>
              <a:rPr dirty="0" spc="-65"/>
              <a:t>칼날</a:t>
            </a:r>
            <a:r>
              <a:rPr dirty="0" spc="-30"/>
              <a:t>과</a:t>
            </a:r>
            <a:r>
              <a:rPr dirty="0" spc="-80"/>
              <a:t> </a:t>
            </a:r>
            <a:r>
              <a:rPr dirty="0" spc="-65"/>
              <a:t>안전거</a:t>
            </a:r>
            <a:r>
              <a:rPr dirty="0" spc="-30"/>
              <a:t>리</a:t>
            </a:r>
            <a:r>
              <a:rPr dirty="0" spc="-80"/>
              <a:t> </a:t>
            </a:r>
            <a:r>
              <a:rPr dirty="0" spc="-65"/>
              <a:t>확보</a:t>
            </a:r>
            <a:r>
              <a:rPr dirty="0" spc="-10"/>
              <a:t>,</a:t>
            </a:r>
            <a:r>
              <a:rPr dirty="0" spc="-80"/>
              <a:t> </a:t>
            </a:r>
            <a:r>
              <a:rPr dirty="0" spc="-65"/>
              <a:t>칼날</a:t>
            </a:r>
            <a:r>
              <a:rPr dirty="0" spc="-30"/>
              <a:t>이</a:t>
            </a:r>
            <a:r>
              <a:rPr dirty="0" spc="-80"/>
              <a:t> </a:t>
            </a:r>
            <a:r>
              <a:rPr dirty="0" spc="-65"/>
              <a:t>지면</a:t>
            </a:r>
            <a:r>
              <a:rPr dirty="0" spc="-30"/>
              <a:t>과</a:t>
            </a:r>
            <a:r>
              <a:rPr dirty="0" spc="-80"/>
              <a:t> </a:t>
            </a:r>
            <a:r>
              <a:rPr dirty="0" spc="-65"/>
              <a:t>장애물</a:t>
            </a:r>
            <a:r>
              <a:rPr dirty="0" spc="-30"/>
              <a:t>에</a:t>
            </a:r>
            <a:r>
              <a:rPr dirty="0" spc="-80"/>
              <a:t> </a:t>
            </a:r>
            <a:r>
              <a:rPr dirty="0" spc="-65"/>
              <a:t>닿</a:t>
            </a:r>
            <a:r>
              <a:rPr dirty="0" spc="-30"/>
              <a:t>지</a:t>
            </a:r>
            <a:r>
              <a:rPr dirty="0" spc="-80"/>
              <a:t> </a:t>
            </a:r>
            <a:r>
              <a:rPr dirty="0" spc="-65"/>
              <a:t>않도</a:t>
            </a:r>
            <a:r>
              <a:rPr dirty="0" spc="-30"/>
              <a:t>록</a:t>
            </a:r>
            <a:r>
              <a:rPr dirty="0" spc="-80"/>
              <a:t> </a:t>
            </a:r>
            <a:r>
              <a:rPr dirty="0" spc="-30"/>
              <a:t>함</a:t>
            </a:r>
          </a:p>
          <a:p>
            <a:pPr marL="553720">
              <a:lnSpc>
                <a:spcPct val="100000"/>
              </a:lnSpc>
              <a:spcBef>
                <a:spcPts val="1085"/>
              </a:spcBef>
            </a:pPr>
            <a:r>
              <a:rPr dirty="0" spc="-30"/>
              <a:t>❸</a:t>
            </a:r>
            <a:r>
              <a:rPr dirty="0" spc="-80"/>
              <a:t> </a:t>
            </a:r>
            <a:r>
              <a:rPr dirty="0" spc="-65"/>
              <a:t>예초</a:t>
            </a:r>
            <a:r>
              <a:rPr dirty="0" spc="-30"/>
              <a:t>날</a:t>
            </a:r>
            <a:r>
              <a:rPr dirty="0" spc="-80"/>
              <a:t> </a:t>
            </a:r>
            <a:r>
              <a:rPr dirty="0" spc="-65"/>
              <a:t>각도</a:t>
            </a:r>
            <a:r>
              <a:rPr dirty="0" spc="-30"/>
              <a:t>는</a:t>
            </a:r>
            <a:r>
              <a:rPr dirty="0" spc="-80"/>
              <a:t> </a:t>
            </a:r>
            <a:r>
              <a:rPr dirty="0" spc="-55"/>
              <a:t>5~10°</a:t>
            </a:r>
            <a:r>
              <a:rPr dirty="0" spc="-10"/>
              <a:t>,</a:t>
            </a:r>
            <a:r>
              <a:rPr dirty="0" spc="-80"/>
              <a:t> </a:t>
            </a:r>
            <a:r>
              <a:rPr dirty="0" spc="-65"/>
              <a:t>높이</a:t>
            </a:r>
            <a:r>
              <a:rPr dirty="0" spc="-30"/>
              <a:t>는</a:t>
            </a:r>
            <a:r>
              <a:rPr dirty="0" spc="-80"/>
              <a:t> </a:t>
            </a:r>
            <a:r>
              <a:rPr dirty="0" spc="-55"/>
              <a:t>10c</a:t>
            </a:r>
            <a:r>
              <a:rPr dirty="0" spc="-30"/>
              <a:t>m</a:t>
            </a:r>
            <a:r>
              <a:rPr dirty="0" spc="-80"/>
              <a:t> </a:t>
            </a:r>
            <a:r>
              <a:rPr dirty="0" spc="-65"/>
              <a:t>내외</a:t>
            </a:r>
            <a:r>
              <a:rPr dirty="0" spc="-30"/>
              <a:t>로</a:t>
            </a:r>
            <a:r>
              <a:rPr dirty="0" spc="-80"/>
              <a:t> </a:t>
            </a:r>
            <a:r>
              <a:rPr dirty="0" spc="-65"/>
              <a:t>유지</a:t>
            </a:r>
          </a:p>
          <a:p>
            <a:pPr marL="762000">
              <a:lnSpc>
                <a:spcPct val="100000"/>
              </a:lnSpc>
              <a:spcBef>
                <a:spcPts val="520"/>
              </a:spcBef>
            </a:pPr>
            <a:r>
              <a:rPr dirty="0" spc="-10"/>
              <a:t>·</a:t>
            </a:r>
            <a:r>
              <a:rPr dirty="0" spc="-80"/>
              <a:t> </a:t>
            </a:r>
            <a:r>
              <a:rPr dirty="0" spc="-65"/>
              <a:t>예초작업</a:t>
            </a:r>
            <a:r>
              <a:rPr dirty="0" spc="-30"/>
              <a:t>은</a:t>
            </a:r>
            <a:r>
              <a:rPr dirty="0" spc="-80"/>
              <a:t> </a:t>
            </a:r>
            <a:r>
              <a:rPr dirty="0" spc="-65"/>
              <a:t>오른쪽→왼</a:t>
            </a:r>
            <a:r>
              <a:rPr dirty="0" spc="-30"/>
              <a:t>쪽</a:t>
            </a:r>
            <a:r>
              <a:rPr dirty="0" spc="-80"/>
              <a:t> </a:t>
            </a:r>
            <a:r>
              <a:rPr dirty="0" spc="-65"/>
              <a:t>방향으</a:t>
            </a:r>
            <a:r>
              <a:rPr dirty="0" spc="-30"/>
              <a:t>로</a:t>
            </a:r>
            <a:r>
              <a:rPr dirty="0" spc="-80"/>
              <a:t> </a:t>
            </a:r>
            <a:r>
              <a:rPr dirty="0" spc="-65"/>
              <a:t>실</a:t>
            </a:r>
            <a:r>
              <a:rPr dirty="0" spc="-30"/>
              <a:t>시</a:t>
            </a:r>
            <a:r>
              <a:rPr dirty="0" spc="-80"/>
              <a:t> </a:t>
            </a:r>
            <a:r>
              <a:rPr dirty="0" spc="-60"/>
              <a:t>(왼쪽→오른쪽으</a:t>
            </a:r>
            <a:r>
              <a:rPr dirty="0" spc="-30"/>
              <a:t>로</a:t>
            </a:r>
            <a:r>
              <a:rPr dirty="0" spc="-80"/>
              <a:t> </a:t>
            </a:r>
            <a:r>
              <a:rPr dirty="0" spc="-65"/>
              <a:t>작</a:t>
            </a:r>
            <a:r>
              <a:rPr dirty="0" spc="-30"/>
              <a:t>업</a:t>
            </a:r>
            <a:r>
              <a:rPr dirty="0" spc="-80"/>
              <a:t> </a:t>
            </a:r>
            <a:r>
              <a:rPr dirty="0" spc="-30"/>
              <a:t>시</a:t>
            </a:r>
            <a:r>
              <a:rPr dirty="0" spc="-80"/>
              <a:t> </a:t>
            </a:r>
            <a:r>
              <a:rPr dirty="0" spc="-65"/>
              <a:t>킥백현상</a:t>
            </a:r>
            <a:r>
              <a:rPr dirty="0" spc="-30"/>
              <a:t>이</a:t>
            </a:r>
            <a:r>
              <a:rPr dirty="0" spc="-80"/>
              <a:t> </a:t>
            </a:r>
            <a:r>
              <a:rPr dirty="0" spc="-65"/>
              <a:t>발생</a:t>
            </a:r>
            <a:r>
              <a:rPr dirty="0" spc="-30"/>
              <a:t>할</a:t>
            </a:r>
            <a:r>
              <a:rPr dirty="0" spc="-80"/>
              <a:t> </a:t>
            </a:r>
            <a:r>
              <a:rPr dirty="0" spc="-30"/>
              <a:t>수</a:t>
            </a:r>
            <a:r>
              <a:rPr dirty="0" spc="-80"/>
              <a:t> </a:t>
            </a:r>
            <a:r>
              <a:rPr dirty="0" spc="-60"/>
              <a:t>있음)</a:t>
            </a:r>
          </a:p>
        </p:txBody>
      </p:sp>
      <p:sp>
        <p:nvSpPr>
          <p:cNvPr id="11" name="object 11"/>
          <p:cNvSpPr/>
          <p:nvPr/>
        </p:nvSpPr>
        <p:spPr>
          <a:xfrm>
            <a:off x="6498005" y="4490313"/>
            <a:ext cx="3473996" cy="17358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1957643" y="4530832"/>
            <a:ext cx="2004832" cy="170614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140037" y="4562595"/>
            <a:ext cx="2004832" cy="170614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4324366" y="5706368"/>
            <a:ext cx="316230" cy="139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 spc="-25">
                <a:solidFill>
                  <a:srgbClr val="3E3A39"/>
                </a:solidFill>
                <a:latin typeface="Sandoll 고딕NeoCond 06 Sb"/>
                <a:cs typeface="Sandoll 고딕NeoCond 06 Sb"/>
              </a:rPr>
              <a:t>5~10˚</a:t>
            </a:r>
            <a:endParaRPr sz="900">
              <a:latin typeface="Sandoll 고딕NeoCond 06 Sb"/>
              <a:cs typeface="Sandoll 고딕NeoCond 06 Sb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018274" y="351181"/>
            <a:ext cx="267970" cy="3854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800" spc="20">
                <a:solidFill>
                  <a:srgbClr val="0092A1"/>
                </a:solidFill>
                <a:latin typeface="G마켓 산스 Bold"/>
                <a:cs typeface="G마켓 산스 Bold"/>
              </a:rPr>
              <a:t>3</a:t>
            </a:r>
            <a:endParaRPr sz="2800">
              <a:latin typeface="G마켓 산스 Bold"/>
              <a:cs typeface="G마켓 산스 Bold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036141" y="469094"/>
            <a:ext cx="180340" cy="165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100">
                <a:solidFill>
                  <a:srgbClr val="0092A1"/>
                </a:solidFill>
                <a:latin typeface="G마켓 산스 Medium"/>
                <a:cs typeface="G마켓 산스 Medium"/>
              </a:rPr>
              <a:t>18</a:t>
            </a:r>
            <a:endParaRPr sz="1100">
              <a:latin typeface="G마켓 산스 Medium"/>
              <a:cs typeface="G마켓 산스 Medium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649183" y="2727794"/>
            <a:ext cx="1529778" cy="12828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879922" y="3100096"/>
            <a:ext cx="120650" cy="121920"/>
          </a:xfrm>
          <a:custGeom>
            <a:avLst/>
            <a:gdLst/>
            <a:ahLst/>
            <a:cxnLst/>
            <a:rect l="l" t="t" r="r" b="b"/>
            <a:pathLst>
              <a:path w="120650" h="121919">
                <a:moveTo>
                  <a:pt x="67155" y="0"/>
                </a:moveTo>
                <a:lnTo>
                  <a:pt x="24671" y="12559"/>
                </a:lnTo>
                <a:lnTo>
                  <a:pt x="2027" y="44820"/>
                </a:lnTo>
                <a:lnTo>
                  <a:pt x="0" y="58330"/>
                </a:lnTo>
                <a:lnTo>
                  <a:pt x="1640" y="73286"/>
                </a:lnTo>
                <a:lnTo>
                  <a:pt x="23376" y="108289"/>
                </a:lnTo>
                <a:lnTo>
                  <a:pt x="60795" y="121321"/>
                </a:lnTo>
                <a:lnTo>
                  <a:pt x="75189" y="119608"/>
                </a:lnTo>
                <a:lnTo>
                  <a:pt x="109357" y="97127"/>
                </a:lnTo>
                <a:lnTo>
                  <a:pt x="120592" y="71724"/>
                </a:lnTo>
                <a:lnTo>
                  <a:pt x="119543" y="54708"/>
                </a:lnTo>
                <a:lnTo>
                  <a:pt x="101339" y="16370"/>
                </a:lnTo>
                <a:lnTo>
                  <a:pt x="67155" y="0"/>
                </a:lnTo>
                <a:close/>
              </a:path>
            </a:pathLst>
          </a:custGeom>
          <a:solidFill>
            <a:srgbClr val="0C338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879922" y="3100096"/>
            <a:ext cx="120650" cy="121920"/>
          </a:xfrm>
          <a:custGeom>
            <a:avLst/>
            <a:gdLst/>
            <a:ahLst/>
            <a:cxnLst/>
            <a:rect l="l" t="t" r="r" b="b"/>
            <a:pathLst>
              <a:path w="120650" h="121919">
                <a:moveTo>
                  <a:pt x="60795" y="121321"/>
                </a:moveTo>
                <a:lnTo>
                  <a:pt x="99873" y="107107"/>
                </a:lnTo>
                <a:lnTo>
                  <a:pt x="120592" y="71724"/>
                </a:lnTo>
                <a:lnTo>
                  <a:pt x="119543" y="54708"/>
                </a:lnTo>
                <a:lnTo>
                  <a:pt x="101339" y="16370"/>
                </a:lnTo>
                <a:lnTo>
                  <a:pt x="67155" y="0"/>
                </a:lnTo>
                <a:lnTo>
                  <a:pt x="51186" y="1418"/>
                </a:lnTo>
                <a:lnTo>
                  <a:pt x="14601" y="21587"/>
                </a:lnTo>
                <a:lnTo>
                  <a:pt x="0" y="58330"/>
                </a:lnTo>
                <a:lnTo>
                  <a:pt x="1640" y="73286"/>
                </a:lnTo>
                <a:lnTo>
                  <a:pt x="23376" y="108289"/>
                </a:lnTo>
                <a:lnTo>
                  <a:pt x="60795" y="121321"/>
                </a:lnTo>
              </a:path>
            </a:pathLst>
          </a:custGeom>
          <a:ln w="463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1906866" y="3112140"/>
            <a:ext cx="67945" cy="1079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650" spc="-5" b="1">
                <a:solidFill>
                  <a:srgbClr val="FFFFFF"/>
                </a:solidFill>
                <a:latin typeface="나눔스퀘어 네오 OTF Heavy"/>
                <a:cs typeface="나눔스퀘어 네오 OTF Heavy"/>
              </a:rPr>
              <a:t>1</a:t>
            </a:r>
            <a:endParaRPr sz="650">
              <a:latin typeface="나눔스퀘어 네오 OTF Heavy"/>
              <a:cs typeface="나눔스퀘어 네오 OTF Heavy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649183" y="4861902"/>
            <a:ext cx="1529778" cy="128286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2738393" y="5115591"/>
            <a:ext cx="120650" cy="121920"/>
          </a:xfrm>
          <a:custGeom>
            <a:avLst/>
            <a:gdLst/>
            <a:ahLst/>
            <a:cxnLst/>
            <a:rect l="l" t="t" r="r" b="b"/>
            <a:pathLst>
              <a:path w="120650" h="121920">
                <a:moveTo>
                  <a:pt x="67155" y="0"/>
                </a:moveTo>
                <a:lnTo>
                  <a:pt x="24671" y="12559"/>
                </a:lnTo>
                <a:lnTo>
                  <a:pt x="2027" y="44820"/>
                </a:lnTo>
                <a:lnTo>
                  <a:pt x="0" y="58330"/>
                </a:lnTo>
                <a:lnTo>
                  <a:pt x="1640" y="73286"/>
                </a:lnTo>
                <a:lnTo>
                  <a:pt x="23376" y="108289"/>
                </a:lnTo>
                <a:lnTo>
                  <a:pt x="60795" y="121321"/>
                </a:lnTo>
                <a:lnTo>
                  <a:pt x="75189" y="119608"/>
                </a:lnTo>
                <a:lnTo>
                  <a:pt x="109357" y="97127"/>
                </a:lnTo>
                <a:lnTo>
                  <a:pt x="120592" y="71724"/>
                </a:lnTo>
                <a:lnTo>
                  <a:pt x="119543" y="54708"/>
                </a:lnTo>
                <a:lnTo>
                  <a:pt x="101339" y="16370"/>
                </a:lnTo>
                <a:lnTo>
                  <a:pt x="67155" y="0"/>
                </a:lnTo>
                <a:close/>
              </a:path>
            </a:pathLst>
          </a:custGeom>
          <a:solidFill>
            <a:srgbClr val="0C338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2738393" y="5115591"/>
            <a:ext cx="120650" cy="121920"/>
          </a:xfrm>
          <a:custGeom>
            <a:avLst/>
            <a:gdLst/>
            <a:ahLst/>
            <a:cxnLst/>
            <a:rect l="l" t="t" r="r" b="b"/>
            <a:pathLst>
              <a:path w="120650" h="121920">
                <a:moveTo>
                  <a:pt x="60795" y="121321"/>
                </a:moveTo>
                <a:lnTo>
                  <a:pt x="99873" y="107107"/>
                </a:lnTo>
                <a:lnTo>
                  <a:pt x="120592" y="71724"/>
                </a:lnTo>
                <a:lnTo>
                  <a:pt x="119543" y="54708"/>
                </a:lnTo>
                <a:lnTo>
                  <a:pt x="101339" y="16370"/>
                </a:lnTo>
                <a:lnTo>
                  <a:pt x="67155" y="0"/>
                </a:lnTo>
                <a:lnTo>
                  <a:pt x="51186" y="1418"/>
                </a:lnTo>
                <a:lnTo>
                  <a:pt x="14601" y="21587"/>
                </a:lnTo>
                <a:lnTo>
                  <a:pt x="0" y="58330"/>
                </a:lnTo>
                <a:lnTo>
                  <a:pt x="1640" y="73286"/>
                </a:lnTo>
                <a:lnTo>
                  <a:pt x="23376" y="108289"/>
                </a:lnTo>
                <a:lnTo>
                  <a:pt x="60795" y="121321"/>
                </a:lnTo>
              </a:path>
            </a:pathLst>
          </a:custGeom>
          <a:ln w="463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2756819" y="5127635"/>
            <a:ext cx="85090" cy="1079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650" spc="-5" b="1">
                <a:solidFill>
                  <a:srgbClr val="FFFFFF"/>
                </a:solidFill>
                <a:latin typeface="나눔스퀘어 네오 OTF Heavy"/>
                <a:cs typeface="나눔스퀘어 네오 OTF Heavy"/>
              </a:rPr>
              <a:t>6</a:t>
            </a:r>
            <a:endParaRPr sz="650">
              <a:latin typeface="나눔스퀘어 네오 OTF Heavy"/>
              <a:cs typeface="나눔스퀘어 네오 OTF Heavy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872566" y="2727794"/>
            <a:ext cx="1529791" cy="12828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7848662" y="2986843"/>
            <a:ext cx="120650" cy="121920"/>
          </a:xfrm>
          <a:custGeom>
            <a:avLst/>
            <a:gdLst/>
            <a:ahLst/>
            <a:cxnLst/>
            <a:rect l="l" t="t" r="r" b="b"/>
            <a:pathLst>
              <a:path w="120650" h="121919">
                <a:moveTo>
                  <a:pt x="67155" y="0"/>
                </a:moveTo>
                <a:lnTo>
                  <a:pt x="24671" y="12559"/>
                </a:lnTo>
                <a:lnTo>
                  <a:pt x="2027" y="44820"/>
                </a:lnTo>
                <a:lnTo>
                  <a:pt x="0" y="58330"/>
                </a:lnTo>
                <a:lnTo>
                  <a:pt x="1640" y="73286"/>
                </a:lnTo>
                <a:lnTo>
                  <a:pt x="23376" y="108289"/>
                </a:lnTo>
                <a:lnTo>
                  <a:pt x="60795" y="121321"/>
                </a:lnTo>
                <a:lnTo>
                  <a:pt x="75189" y="119608"/>
                </a:lnTo>
                <a:lnTo>
                  <a:pt x="109357" y="97127"/>
                </a:lnTo>
                <a:lnTo>
                  <a:pt x="120592" y="71724"/>
                </a:lnTo>
                <a:lnTo>
                  <a:pt x="119543" y="54708"/>
                </a:lnTo>
                <a:lnTo>
                  <a:pt x="101339" y="16370"/>
                </a:lnTo>
                <a:lnTo>
                  <a:pt x="67155" y="0"/>
                </a:lnTo>
                <a:close/>
              </a:path>
            </a:pathLst>
          </a:custGeom>
          <a:solidFill>
            <a:srgbClr val="0C338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7848662" y="2986843"/>
            <a:ext cx="120650" cy="121920"/>
          </a:xfrm>
          <a:custGeom>
            <a:avLst/>
            <a:gdLst/>
            <a:ahLst/>
            <a:cxnLst/>
            <a:rect l="l" t="t" r="r" b="b"/>
            <a:pathLst>
              <a:path w="120650" h="121919">
                <a:moveTo>
                  <a:pt x="60795" y="121321"/>
                </a:moveTo>
                <a:lnTo>
                  <a:pt x="99873" y="107107"/>
                </a:lnTo>
                <a:lnTo>
                  <a:pt x="120592" y="71724"/>
                </a:lnTo>
                <a:lnTo>
                  <a:pt x="119543" y="54708"/>
                </a:lnTo>
                <a:lnTo>
                  <a:pt x="101339" y="16370"/>
                </a:lnTo>
                <a:lnTo>
                  <a:pt x="67155" y="0"/>
                </a:lnTo>
                <a:lnTo>
                  <a:pt x="51186" y="1418"/>
                </a:lnTo>
                <a:lnTo>
                  <a:pt x="14601" y="21587"/>
                </a:lnTo>
                <a:lnTo>
                  <a:pt x="0" y="58330"/>
                </a:lnTo>
                <a:lnTo>
                  <a:pt x="1640" y="73286"/>
                </a:lnTo>
                <a:lnTo>
                  <a:pt x="23376" y="108289"/>
                </a:lnTo>
                <a:lnTo>
                  <a:pt x="60795" y="121321"/>
                </a:lnTo>
              </a:path>
            </a:pathLst>
          </a:custGeom>
          <a:ln w="463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7867294" y="2998888"/>
            <a:ext cx="84455" cy="1079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650" spc="-5" b="1">
                <a:solidFill>
                  <a:srgbClr val="FFFFFF"/>
                </a:solidFill>
                <a:latin typeface="나눔스퀘어 네오 OTF Heavy"/>
                <a:cs typeface="나눔스퀘어 네오 OTF Heavy"/>
              </a:rPr>
              <a:t>4</a:t>
            </a:r>
            <a:endParaRPr sz="650">
              <a:latin typeface="나눔스퀘어 네오 OTF Heavy"/>
              <a:cs typeface="나눔스퀘어 네오 OTF Heavy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6872566" y="4861902"/>
            <a:ext cx="1529791" cy="128286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7760213" y="5354151"/>
            <a:ext cx="120650" cy="121920"/>
          </a:xfrm>
          <a:custGeom>
            <a:avLst/>
            <a:gdLst/>
            <a:ahLst/>
            <a:cxnLst/>
            <a:rect l="l" t="t" r="r" b="b"/>
            <a:pathLst>
              <a:path w="120650" h="121920">
                <a:moveTo>
                  <a:pt x="67155" y="0"/>
                </a:moveTo>
                <a:lnTo>
                  <a:pt x="24671" y="12559"/>
                </a:lnTo>
                <a:lnTo>
                  <a:pt x="2027" y="44820"/>
                </a:lnTo>
                <a:lnTo>
                  <a:pt x="0" y="58330"/>
                </a:lnTo>
                <a:lnTo>
                  <a:pt x="1640" y="73286"/>
                </a:lnTo>
                <a:lnTo>
                  <a:pt x="23376" y="108289"/>
                </a:lnTo>
                <a:lnTo>
                  <a:pt x="60795" y="121321"/>
                </a:lnTo>
                <a:lnTo>
                  <a:pt x="75189" y="119608"/>
                </a:lnTo>
                <a:lnTo>
                  <a:pt x="109357" y="97127"/>
                </a:lnTo>
                <a:lnTo>
                  <a:pt x="120592" y="71724"/>
                </a:lnTo>
                <a:lnTo>
                  <a:pt x="119543" y="54708"/>
                </a:lnTo>
                <a:lnTo>
                  <a:pt x="101339" y="16370"/>
                </a:lnTo>
                <a:lnTo>
                  <a:pt x="67155" y="0"/>
                </a:lnTo>
                <a:close/>
              </a:path>
            </a:pathLst>
          </a:custGeom>
          <a:solidFill>
            <a:srgbClr val="0C338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7760213" y="5354151"/>
            <a:ext cx="120650" cy="121920"/>
          </a:xfrm>
          <a:custGeom>
            <a:avLst/>
            <a:gdLst/>
            <a:ahLst/>
            <a:cxnLst/>
            <a:rect l="l" t="t" r="r" b="b"/>
            <a:pathLst>
              <a:path w="120650" h="121920">
                <a:moveTo>
                  <a:pt x="60795" y="121321"/>
                </a:moveTo>
                <a:lnTo>
                  <a:pt x="99873" y="107107"/>
                </a:lnTo>
                <a:lnTo>
                  <a:pt x="120592" y="71724"/>
                </a:lnTo>
                <a:lnTo>
                  <a:pt x="119543" y="54708"/>
                </a:lnTo>
                <a:lnTo>
                  <a:pt x="101339" y="16370"/>
                </a:lnTo>
                <a:lnTo>
                  <a:pt x="67155" y="0"/>
                </a:lnTo>
                <a:lnTo>
                  <a:pt x="51186" y="1418"/>
                </a:lnTo>
                <a:lnTo>
                  <a:pt x="14601" y="21587"/>
                </a:lnTo>
                <a:lnTo>
                  <a:pt x="0" y="58330"/>
                </a:lnTo>
                <a:lnTo>
                  <a:pt x="1640" y="73286"/>
                </a:lnTo>
                <a:lnTo>
                  <a:pt x="23376" y="108289"/>
                </a:lnTo>
                <a:lnTo>
                  <a:pt x="60795" y="121321"/>
                </a:lnTo>
              </a:path>
            </a:pathLst>
          </a:custGeom>
          <a:ln w="463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7778640" y="5366194"/>
            <a:ext cx="85090" cy="1079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650" spc="-5" b="1">
                <a:solidFill>
                  <a:srgbClr val="FFFFFF"/>
                </a:solidFill>
                <a:latin typeface="나눔스퀘어 네오 OTF Heavy"/>
                <a:cs typeface="나눔스퀘어 네오 OTF Heavy"/>
              </a:rPr>
              <a:t>9</a:t>
            </a:r>
            <a:endParaRPr sz="650">
              <a:latin typeface="나눔스퀘어 네오 OTF Heavy"/>
              <a:cs typeface="나눔스퀘어 네오 OTF Heavy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3337242" y="2727794"/>
            <a:ext cx="1529765" cy="128283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4121921" y="2983486"/>
            <a:ext cx="120650" cy="121920"/>
          </a:xfrm>
          <a:custGeom>
            <a:avLst/>
            <a:gdLst/>
            <a:ahLst/>
            <a:cxnLst/>
            <a:rect l="l" t="t" r="r" b="b"/>
            <a:pathLst>
              <a:path w="120650" h="121919">
                <a:moveTo>
                  <a:pt x="67155" y="0"/>
                </a:moveTo>
                <a:lnTo>
                  <a:pt x="24671" y="12559"/>
                </a:lnTo>
                <a:lnTo>
                  <a:pt x="2027" y="44820"/>
                </a:lnTo>
                <a:lnTo>
                  <a:pt x="0" y="58330"/>
                </a:lnTo>
                <a:lnTo>
                  <a:pt x="1640" y="73286"/>
                </a:lnTo>
                <a:lnTo>
                  <a:pt x="23376" y="108289"/>
                </a:lnTo>
                <a:lnTo>
                  <a:pt x="60795" y="121321"/>
                </a:lnTo>
                <a:lnTo>
                  <a:pt x="75189" y="119608"/>
                </a:lnTo>
                <a:lnTo>
                  <a:pt x="109357" y="97127"/>
                </a:lnTo>
                <a:lnTo>
                  <a:pt x="120592" y="71724"/>
                </a:lnTo>
                <a:lnTo>
                  <a:pt x="119543" y="54708"/>
                </a:lnTo>
                <a:lnTo>
                  <a:pt x="101339" y="16370"/>
                </a:lnTo>
                <a:lnTo>
                  <a:pt x="67155" y="0"/>
                </a:lnTo>
                <a:close/>
              </a:path>
            </a:pathLst>
          </a:custGeom>
          <a:solidFill>
            <a:srgbClr val="0C338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4121921" y="2983486"/>
            <a:ext cx="120650" cy="121920"/>
          </a:xfrm>
          <a:custGeom>
            <a:avLst/>
            <a:gdLst/>
            <a:ahLst/>
            <a:cxnLst/>
            <a:rect l="l" t="t" r="r" b="b"/>
            <a:pathLst>
              <a:path w="120650" h="121919">
                <a:moveTo>
                  <a:pt x="60795" y="121321"/>
                </a:moveTo>
                <a:lnTo>
                  <a:pt x="99873" y="107107"/>
                </a:lnTo>
                <a:lnTo>
                  <a:pt x="120592" y="71724"/>
                </a:lnTo>
                <a:lnTo>
                  <a:pt x="119543" y="54708"/>
                </a:lnTo>
                <a:lnTo>
                  <a:pt x="101339" y="16370"/>
                </a:lnTo>
                <a:lnTo>
                  <a:pt x="67155" y="0"/>
                </a:lnTo>
                <a:lnTo>
                  <a:pt x="51186" y="1418"/>
                </a:lnTo>
                <a:lnTo>
                  <a:pt x="14601" y="21587"/>
                </a:lnTo>
                <a:lnTo>
                  <a:pt x="0" y="58330"/>
                </a:lnTo>
                <a:lnTo>
                  <a:pt x="1640" y="73286"/>
                </a:lnTo>
                <a:lnTo>
                  <a:pt x="23376" y="108289"/>
                </a:lnTo>
                <a:lnTo>
                  <a:pt x="60795" y="121321"/>
                </a:lnTo>
              </a:path>
            </a:pathLst>
          </a:custGeom>
          <a:ln w="463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 txBox="1"/>
          <p:nvPr/>
        </p:nvSpPr>
        <p:spPr>
          <a:xfrm>
            <a:off x="4141254" y="2995530"/>
            <a:ext cx="83185" cy="1079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650" spc="-5" b="1">
                <a:solidFill>
                  <a:srgbClr val="FFFFFF"/>
                </a:solidFill>
                <a:latin typeface="나눔스퀘어 네오 OTF Heavy"/>
                <a:cs typeface="나눔스퀘어 네오 OTF Heavy"/>
              </a:rPr>
              <a:t>2</a:t>
            </a:r>
            <a:endParaRPr sz="650">
              <a:latin typeface="나눔스퀘어 네오 OTF Heavy"/>
              <a:cs typeface="나눔스퀘어 네오 OTF Heavy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3337242" y="4861902"/>
            <a:ext cx="1529765" cy="128286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4705261" y="6049607"/>
            <a:ext cx="161925" cy="95250"/>
          </a:xfrm>
          <a:custGeom>
            <a:avLst/>
            <a:gdLst/>
            <a:ahLst/>
            <a:cxnLst/>
            <a:rect l="l" t="t" r="r" b="b"/>
            <a:pathLst>
              <a:path w="161925" h="95250">
                <a:moveTo>
                  <a:pt x="0" y="95161"/>
                </a:moveTo>
                <a:lnTo>
                  <a:pt x="161747" y="95161"/>
                </a:lnTo>
                <a:lnTo>
                  <a:pt x="161747" y="0"/>
                </a:lnTo>
                <a:lnTo>
                  <a:pt x="0" y="0"/>
                </a:lnTo>
                <a:lnTo>
                  <a:pt x="0" y="951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4705255" y="6050229"/>
            <a:ext cx="161752" cy="9453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4705257" y="6049609"/>
            <a:ext cx="161925" cy="95250"/>
          </a:xfrm>
          <a:custGeom>
            <a:avLst/>
            <a:gdLst/>
            <a:ahLst/>
            <a:cxnLst/>
            <a:rect l="l" t="t" r="r" b="b"/>
            <a:pathLst>
              <a:path w="161925" h="95250">
                <a:moveTo>
                  <a:pt x="161750" y="0"/>
                </a:moveTo>
                <a:lnTo>
                  <a:pt x="0" y="0"/>
                </a:lnTo>
                <a:lnTo>
                  <a:pt x="0" y="95158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4588899" y="5192086"/>
            <a:ext cx="123825" cy="124460"/>
          </a:xfrm>
          <a:custGeom>
            <a:avLst/>
            <a:gdLst/>
            <a:ahLst/>
            <a:cxnLst/>
            <a:rect l="l" t="t" r="r" b="b"/>
            <a:pathLst>
              <a:path w="123825" h="124460">
                <a:moveTo>
                  <a:pt x="73724" y="0"/>
                </a:moveTo>
                <a:lnTo>
                  <a:pt x="28559" y="10602"/>
                </a:lnTo>
                <a:lnTo>
                  <a:pt x="3361" y="39679"/>
                </a:lnTo>
                <a:lnTo>
                  <a:pt x="0" y="52102"/>
                </a:lnTo>
                <a:lnTo>
                  <a:pt x="1163" y="68742"/>
                </a:lnTo>
                <a:lnTo>
                  <a:pt x="19656" y="106904"/>
                </a:lnTo>
                <a:lnTo>
                  <a:pt x="54201" y="123969"/>
                </a:lnTo>
                <a:lnTo>
                  <a:pt x="62054" y="124459"/>
                </a:lnTo>
                <a:lnTo>
                  <a:pt x="76465" y="122798"/>
                </a:lnTo>
                <a:lnTo>
                  <a:pt x="111086" y="100895"/>
                </a:lnTo>
                <a:lnTo>
                  <a:pt x="123206" y="75973"/>
                </a:lnTo>
                <a:lnTo>
                  <a:pt x="122447" y="58414"/>
                </a:lnTo>
                <a:lnTo>
                  <a:pt x="105862" y="18622"/>
                </a:lnTo>
                <a:lnTo>
                  <a:pt x="73724" y="0"/>
                </a:lnTo>
                <a:close/>
              </a:path>
            </a:pathLst>
          </a:custGeom>
          <a:solidFill>
            <a:srgbClr val="0C338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4588899" y="5192086"/>
            <a:ext cx="123825" cy="124460"/>
          </a:xfrm>
          <a:custGeom>
            <a:avLst/>
            <a:gdLst/>
            <a:ahLst/>
            <a:cxnLst/>
            <a:rect l="l" t="t" r="r" b="b"/>
            <a:pathLst>
              <a:path w="123825" h="124460">
                <a:moveTo>
                  <a:pt x="62054" y="124459"/>
                </a:moveTo>
                <a:lnTo>
                  <a:pt x="101360" y="110637"/>
                </a:lnTo>
                <a:lnTo>
                  <a:pt x="123206" y="75973"/>
                </a:lnTo>
                <a:lnTo>
                  <a:pt x="122447" y="58414"/>
                </a:lnTo>
                <a:lnTo>
                  <a:pt x="105862" y="18622"/>
                </a:lnTo>
                <a:lnTo>
                  <a:pt x="73724" y="0"/>
                </a:lnTo>
                <a:lnTo>
                  <a:pt x="56665" y="990"/>
                </a:lnTo>
                <a:lnTo>
                  <a:pt x="17769" y="18635"/>
                </a:lnTo>
                <a:lnTo>
                  <a:pt x="0" y="52102"/>
                </a:lnTo>
                <a:lnTo>
                  <a:pt x="1163" y="68742"/>
                </a:lnTo>
                <a:lnTo>
                  <a:pt x="19656" y="106904"/>
                </a:lnTo>
                <a:lnTo>
                  <a:pt x="54201" y="123969"/>
                </a:lnTo>
                <a:lnTo>
                  <a:pt x="62054" y="124459"/>
                </a:lnTo>
              </a:path>
            </a:pathLst>
          </a:custGeom>
          <a:ln w="4787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 txBox="1"/>
          <p:nvPr/>
        </p:nvSpPr>
        <p:spPr>
          <a:xfrm>
            <a:off x="4611454" y="5204166"/>
            <a:ext cx="79375" cy="11048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650" spc="10" b="1">
                <a:solidFill>
                  <a:srgbClr val="FFFFFF"/>
                </a:solidFill>
                <a:latin typeface="나눔스퀘어 네오 OTF Heavy"/>
                <a:cs typeface="나눔스퀘어 네오 OTF Heavy"/>
              </a:rPr>
              <a:t>7</a:t>
            </a:r>
            <a:endParaRPr sz="650">
              <a:latin typeface="나눔스퀘어 네오 OTF Heavy"/>
              <a:cs typeface="나눔스퀘어 네오 OTF Heavy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8560625" y="2727794"/>
            <a:ext cx="1529765" cy="128283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8911452" y="3164656"/>
            <a:ext cx="104139" cy="105410"/>
          </a:xfrm>
          <a:custGeom>
            <a:avLst/>
            <a:gdLst/>
            <a:ahLst/>
            <a:cxnLst/>
            <a:rect l="l" t="t" r="r" b="b"/>
            <a:pathLst>
              <a:path w="104140" h="105410">
                <a:moveTo>
                  <a:pt x="61455" y="0"/>
                </a:moveTo>
                <a:lnTo>
                  <a:pt x="18517" y="12907"/>
                </a:lnTo>
                <a:lnTo>
                  <a:pt x="0" y="46150"/>
                </a:lnTo>
                <a:lnTo>
                  <a:pt x="1615" y="62089"/>
                </a:lnTo>
                <a:lnTo>
                  <a:pt x="24092" y="96308"/>
                </a:lnTo>
                <a:lnTo>
                  <a:pt x="52491" y="104866"/>
                </a:lnTo>
                <a:lnTo>
                  <a:pt x="66802" y="102904"/>
                </a:lnTo>
                <a:lnTo>
                  <a:pt x="79620" y="97375"/>
                </a:lnTo>
                <a:lnTo>
                  <a:pt x="90412" y="88814"/>
                </a:lnTo>
                <a:lnTo>
                  <a:pt x="98642" y="77755"/>
                </a:lnTo>
                <a:lnTo>
                  <a:pt x="103777" y="64732"/>
                </a:lnTo>
                <a:lnTo>
                  <a:pt x="102846" y="47230"/>
                </a:lnTo>
                <a:lnTo>
                  <a:pt x="83793" y="10403"/>
                </a:lnTo>
                <a:lnTo>
                  <a:pt x="61455" y="0"/>
                </a:lnTo>
                <a:close/>
              </a:path>
            </a:pathLst>
          </a:custGeom>
          <a:solidFill>
            <a:srgbClr val="0C338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8911452" y="3164656"/>
            <a:ext cx="104139" cy="105410"/>
          </a:xfrm>
          <a:custGeom>
            <a:avLst/>
            <a:gdLst/>
            <a:ahLst/>
            <a:cxnLst/>
            <a:rect l="l" t="t" r="r" b="b"/>
            <a:pathLst>
              <a:path w="104140" h="105410">
                <a:moveTo>
                  <a:pt x="52491" y="104866"/>
                </a:moveTo>
                <a:lnTo>
                  <a:pt x="90412" y="88814"/>
                </a:lnTo>
                <a:lnTo>
                  <a:pt x="103777" y="64732"/>
                </a:lnTo>
                <a:lnTo>
                  <a:pt x="102846" y="47230"/>
                </a:lnTo>
                <a:lnTo>
                  <a:pt x="83793" y="10403"/>
                </a:lnTo>
                <a:lnTo>
                  <a:pt x="61455" y="0"/>
                </a:lnTo>
                <a:lnTo>
                  <a:pt x="44772" y="1335"/>
                </a:lnTo>
                <a:lnTo>
                  <a:pt x="9357" y="22295"/>
                </a:lnTo>
                <a:lnTo>
                  <a:pt x="0" y="46150"/>
                </a:lnTo>
                <a:lnTo>
                  <a:pt x="1615" y="62089"/>
                </a:lnTo>
                <a:lnTo>
                  <a:pt x="24092" y="96308"/>
                </a:lnTo>
                <a:lnTo>
                  <a:pt x="52491" y="104866"/>
                </a:lnTo>
              </a:path>
            </a:pathLst>
          </a:custGeom>
          <a:ln w="402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 txBox="1"/>
          <p:nvPr/>
        </p:nvSpPr>
        <p:spPr>
          <a:xfrm>
            <a:off x="8926267" y="3172958"/>
            <a:ext cx="75565" cy="971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50" spc="5" b="1">
                <a:solidFill>
                  <a:srgbClr val="FFFFFF"/>
                </a:solidFill>
                <a:latin typeface="나눔스퀘어 네오 OTF Heavy"/>
                <a:cs typeface="나눔스퀘어 네오 OTF Heavy"/>
              </a:rPr>
              <a:t>5</a:t>
            </a:r>
            <a:endParaRPr sz="550">
              <a:latin typeface="나눔스퀘어 네오 OTF Heavy"/>
              <a:cs typeface="나눔스퀘어 네오 OTF Heavy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8560625" y="4861902"/>
            <a:ext cx="1529765" cy="128286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 txBox="1"/>
          <p:nvPr/>
        </p:nvSpPr>
        <p:spPr>
          <a:xfrm>
            <a:off x="9069689" y="5269931"/>
            <a:ext cx="255270" cy="1250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 indent="27305">
              <a:lnSpc>
                <a:spcPct val="100000"/>
              </a:lnSpc>
            </a:pPr>
            <a:r>
              <a:rPr dirty="0" sz="350" spc="10" b="1">
                <a:solidFill>
                  <a:srgbClr val="0C3388"/>
                </a:solidFill>
                <a:latin typeface="나눔스퀘어 네오 OTF Heavy"/>
                <a:cs typeface="나눔스퀘어 네오 OTF Heavy"/>
              </a:rPr>
              <a:t>퀵커플러 안전핀</a:t>
            </a:r>
            <a:r>
              <a:rPr dirty="0" sz="350" spc="10" b="1">
                <a:solidFill>
                  <a:srgbClr val="0C3388"/>
                </a:solidFill>
                <a:latin typeface="나눔스퀘어 네오 OTF Heavy"/>
                <a:cs typeface="나눔스퀘어 네오 OTF Heavy"/>
              </a:rPr>
              <a:t> </a:t>
            </a:r>
            <a:r>
              <a:rPr dirty="0" sz="350" spc="10" b="1">
                <a:solidFill>
                  <a:srgbClr val="0C3388"/>
                </a:solidFill>
                <a:latin typeface="나눔스퀘어 네오 OTF Heavy"/>
                <a:cs typeface="나눔스퀘어 네오 OTF Heavy"/>
              </a:rPr>
              <a:t>체결</a:t>
            </a:r>
            <a:endParaRPr sz="350">
              <a:latin typeface="나눔스퀘어 네오 OTF Heavy"/>
              <a:cs typeface="나눔스퀘어 네오 OTF Heavy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9199911" y="5521950"/>
            <a:ext cx="104139" cy="105410"/>
          </a:xfrm>
          <a:custGeom>
            <a:avLst/>
            <a:gdLst/>
            <a:ahLst/>
            <a:cxnLst/>
            <a:rect l="l" t="t" r="r" b="b"/>
            <a:pathLst>
              <a:path w="104140" h="105410">
                <a:moveTo>
                  <a:pt x="61455" y="0"/>
                </a:moveTo>
                <a:lnTo>
                  <a:pt x="18517" y="12907"/>
                </a:lnTo>
                <a:lnTo>
                  <a:pt x="0" y="46150"/>
                </a:lnTo>
                <a:lnTo>
                  <a:pt x="1615" y="62089"/>
                </a:lnTo>
                <a:lnTo>
                  <a:pt x="24092" y="96308"/>
                </a:lnTo>
                <a:lnTo>
                  <a:pt x="52491" y="104866"/>
                </a:lnTo>
                <a:lnTo>
                  <a:pt x="66802" y="102904"/>
                </a:lnTo>
                <a:lnTo>
                  <a:pt x="79620" y="97375"/>
                </a:lnTo>
                <a:lnTo>
                  <a:pt x="90412" y="88814"/>
                </a:lnTo>
                <a:lnTo>
                  <a:pt x="98642" y="77755"/>
                </a:lnTo>
                <a:lnTo>
                  <a:pt x="103777" y="64732"/>
                </a:lnTo>
                <a:lnTo>
                  <a:pt x="102846" y="47230"/>
                </a:lnTo>
                <a:lnTo>
                  <a:pt x="83793" y="10403"/>
                </a:lnTo>
                <a:lnTo>
                  <a:pt x="61455" y="0"/>
                </a:lnTo>
                <a:close/>
              </a:path>
            </a:pathLst>
          </a:custGeom>
          <a:solidFill>
            <a:srgbClr val="0C338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9199911" y="5521950"/>
            <a:ext cx="104139" cy="105410"/>
          </a:xfrm>
          <a:custGeom>
            <a:avLst/>
            <a:gdLst/>
            <a:ahLst/>
            <a:cxnLst/>
            <a:rect l="l" t="t" r="r" b="b"/>
            <a:pathLst>
              <a:path w="104140" h="105410">
                <a:moveTo>
                  <a:pt x="52491" y="104866"/>
                </a:moveTo>
                <a:lnTo>
                  <a:pt x="90412" y="88814"/>
                </a:lnTo>
                <a:lnTo>
                  <a:pt x="103777" y="64732"/>
                </a:lnTo>
                <a:lnTo>
                  <a:pt x="102846" y="47230"/>
                </a:lnTo>
                <a:lnTo>
                  <a:pt x="83793" y="10403"/>
                </a:lnTo>
                <a:lnTo>
                  <a:pt x="61455" y="0"/>
                </a:lnTo>
                <a:lnTo>
                  <a:pt x="44772" y="1335"/>
                </a:lnTo>
                <a:lnTo>
                  <a:pt x="9357" y="22295"/>
                </a:lnTo>
                <a:lnTo>
                  <a:pt x="0" y="46150"/>
                </a:lnTo>
                <a:lnTo>
                  <a:pt x="1615" y="62089"/>
                </a:lnTo>
                <a:lnTo>
                  <a:pt x="24092" y="96308"/>
                </a:lnTo>
                <a:lnTo>
                  <a:pt x="52491" y="104866"/>
                </a:lnTo>
              </a:path>
            </a:pathLst>
          </a:custGeom>
          <a:ln w="402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 txBox="1"/>
          <p:nvPr/>
        </p:nvSpPr>
        <p:spPr>
          <a:xfrm>
            <a:off x="9195395" y="5530251"/>
            <a:ext cx="113030" cy="971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50" spc="-10" b="1">
                <a:solidFill>
                  <a:srgbClr val="FFFFFF"/>
                </a:solidFill>
                <a:latin typeface="나눔스퀘어 네오 OTF Heavy"/>
                <a:cs typeface="나눔스퀘어 네오 OTF Heavy"/>
              </a:rPr>
              <a:t>10</a:t>
            </a:r>
            <a:endParaRPr sz="550">
              <a:latin typeface="나눔스퀘어 네오 OTF Heavy"/>
              <a:cs typeface="나눔스퀘어 네오 OTF Heavy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8560625" y="4979174"/>
            <a:ext cx="7620" cy="53340"/>
          </a:xfrm>
          <a:custGeom>
            <a:avLst/>
            <a:gdLst/>
            <a:ahLst/>
            <a:cxnLst/>
            <a:rect l="l" t="t" r="r" b="b"/>
            <a:pathLst>
              <a:path w="7620" h="53339">
                <a:moveTo>
                  <a:pt x="0" y="0"/>
                </a:moveTo>
                <a:lnTo>
                  <a:pt x="0" y="53077"/>
                </a:lnTo>
                <a:lnTo>
                  <a:pt x="2163" y="50170"/>
                </a:lnTo>
                <a:lnTo>
                  <a:pt x="7298" y="37147"/>
                </a:lnTo>
                <a:lnTo>
                  <a:pt x="6367" y="19645"/>
                </a:lnTo>
                <a:lnTo>
                  <a:pt x="2466" y="4684"/>
                </a:lnTo>
                <a:lnTo>
                  <a:pt x="0" y="0"/>
                </a:lnTo>
                <a:close/>
              </a:path>
            </a:pathLst>
          </a:custGeom>
          <a:solidFill>
            <a:srgbClr val="0C338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8560625" y="4979174"/>
            <a:ext cx="7620" cy="53340"/>
          </a:xfrm>
          <a:custGeom>
            <a:avLst/>
            <a:gdLst/>
            <a:ahLst/>
            <a:cxnLst/>
            <a:rect l="l" t="t" r="r" b="b"/>
            <a:pathLst>
              <a:path w="7620" h="53339">
                <a:moveTo>
                  <a:pt x="0" y="53077"/>
                </a:moveTo>
                <a:lnTo>
                  <a:pt x="2163" y="50170"/>
                </a:lnTo>
                <a:lnTo>
                  <a:pt x="7298" y="37147"/>
                </a:lnTo>
                <a:lnTo>
                  <a:pt x="6367" y="19645"/>
                </a:lnTo>
                <a:lnTo>
                  <a:pt x="2466" y="4684"/>
                </a:lnTo>
                <a:lnTo>
                  <a:pt x="0" y="0"/>
                </a:lnTo>
              </a:path>
            </a:pathLst>
          </a:custGeom>
          <a:ln w="402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5104917" y="2727794"/>
            <a:ext cx="1529765" cy="128283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6356007" y="2925625"/>
            <a:ext cx="120650" cy="121920"/>
          </a:xfrm>
          <a:custGeom>
            <a:avLst/>
            <a:gdLst/>
            <a:ahLst/>
            <a:cxnLst/>
            <a:rect l="l" t="t" r="r" b="b"/>
            <a:pathLst>
              <a:path w="120650" h="121919">
                <a:moveTo>
                  <a:pt x="67155" y="0"/>
                </a:moveTo>
                <a:lnTo>
                  <a:pt x="24671" y="12559"/>
                </a:lnTo>
                <a:lnTo>
                  <a:pt x="2027" y="44820"/>
                </a:lnTo>
                <a:lnTo>
                  <a:pt x="0" y="58330"/>
                </a:lnTo>
                <a:lnTo>
                  <a:pt x="1640" y="73286"/>
                </a:lnTo>
                <a:lnTo>
                  <a:pt x="23376" y="108289"/>
                </a:lnTo>
                <a:lnTo>
                  <a:pt x="60795" y="121321"/>
                </a:lnTo>
                <a:lnTo>
                  <a:pt x="75189" y="119608"/>
                </a:lnTo>
                <a:lnTo>
                  <a:pt x="109357" y="97127"/>
                </a:lnTo>
                <a:lnTo>
                  <a:pt x="120592" y="71724"/>
                </a:lnTo>
                <a:lnTo>
                  <a:pt x="119543" y="54708"/>
                </a:lnTo>
                <a:lnTo>
                  <a:pt x="101339" y="16370"/>
                </a:lnTo>
                <a:lnTo>
                  <a:pt x="67155" y="0"/>
                </a:lnTo>
                <a:close/>
              </a:path>
            </a:pathLst>
          </a:custGeom>
          <a:solidFill>
            <a:srgbClr val="0C338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6356007" y="2925625"/>
            <a:ext cx="120650" cy="121920"/>
          </a:xfrm>
          <a:custGeom>
            <a:avLst/>
            <a:gdLst/>
            <a:ahLst/>
            <a:cxnLst/>
            <a:rect l="l" t="t" r="r" b="b"/>
            <a:pathLst>
              <a:path w="120650" h="121919">
                <a:moveTo>
                  <a:pt x="60795" y="121321"/>
                </a:moveTo>
                <a:lnTo>
                  <a:pt x="99873" y="107107"/>
                </a:lnTo>
                <a:lnTo>
                  <a:pt x="120592" y="71724"/>
                </a:lnTo>
                <a:lnTo>
                  <a:pt x="119543" y="54708"/>
                </a:lnTo>
                <a:lnTo>
                  <a:pt x="101339" y="16370"/>
                </a:lnTo>
                <a:lnTo>
                  <a:pt x="67155" y="0"/>
                </a:lnTo>
                <a:lnTo>
                  <a:pt x="51186" y="1418"/>
                </a:lnTo>
                <a:lnTo>
                  <a:pt x="14601" y="21587"/>
                </a:lnTo>
                <a:lnTo>
                  <a:pt x="0" y="58330"/>
                </a:lnTo>
                <a:lnTo>
                  <a:pt x="1640" y="73286"/>
                </a:lnTo>
                <a:lnTo>
                  <a:pt x="23376" y="108289"/>
                </a:lnTo>
                <a:lnTo>
                  <a:pt x="60795" y="121321"/>
                </a:lnTo>
              </a:path>
            </a:pathLst>
          </a:custGeom>
          <a:ln w="463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 txBox="1"/>
          <p:nvPr/>
        </p:nvSpPr>
        <p:spPr>
          <a:xfrm>
            <a:off x="6374394" y="2937670"/>
            <a:ext cx="85090" cy="1079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650" spc="-5" b="1">
                <a:solidFill>
                  <a:srgbClr val="FFFFFF"/>
                </a:solidFill>
                <a:latin typeface="나눔스퀘어 네오 OTF Heavy"/>
                <a:cs typeface="나눔스퀘어 네오 OTF Heavy"/>
              </a:rPr>
              <a:t>3</a:t>
            </a:r>
            <a:endParaRPr sz="650">
              <a:latin typeface="나눔스퀘어 네오 OTF Heavy"/>
              <a:cs typeface="나눔스퀘어 네오 OTF Heavy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5104917" y="4861902"/>
            <a:ext cx="1529765" cy="128286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6144860" y="5031294"/>
            <a:ext cx="99060" cy="100965"/>
          </a:xfrm>
          <a:custGeom>
            <a:avLst/>
            <a:gdLst/>
            <a:ahLst/>
            <a:cxnLst/>
            <a:rect l="l" t="t" r="r" b="b"/>
            <a:pathLst>
              <a:path w="99060" h="100964">
                <a:moveTo>
                  <a:pt x="51742" y="0"/>
                </a:moveTo>
                <a:lnTo>
                  <a:pt x="12774" y="15895"/>
                </a:lnTo>
                <a:lnTo>
                  <a:pt x="0" y="39702"/>
                </a:lnTo>
                <a:lnTo>
                  <a:pt x="1176" y="56830"/>
                </a:lnTo>
                <a:lnTo>
                  <a:pt x="21801" y="92143"/>
                </a:lnTo>
                <a:lnTo>
                  <a:pt x="49315" y="100856"/>
                </a:lnTo>
                <a:lnTo>
                  <a:pt x="63594" y="98807"/>
                </a:lnTo>
                <a:lnTo>
                  <a:pt x="76285" y="93049"/>
                </a:lnTo>
                <a:lnTo>
                  <a:pt x="86802" y="84170"/>
                </a:lnTo>
                <a:lnTo>
                  <a:pt x="94561" y="72754"/>
                </a:lnTo>
                <a:lnTo>
                  <a:pt x="98973" y="59388"/>
                </a:lnTo>
                <a:lnTo>
                  <a:pt x="97600" y="42655"/>
                </a:lnTo>
                <a:lnTo>
                  <a:pt x="76042" y="8012"/>
                </a:lnTo>
                <a:lnTo>
                  <a:pt x="51742" y="0"/>
                </a:lnTo>
                <a:close/>
              </a:path>
            </a:pathLst>
          </a:custGeom>
          <a:solidFill>
            <a:srgbClr val="0C338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6144860" y="5031294"/>
            <a:ext cx="99060" cy="100965"/>
          </a:xfrm>
          <a:custGeom>
            <a:avLst/>
            <a:gdLst/>
            <a:ahLst/>
            <a:cxnLst/>
            <a:rect l="l" t="t" r="r" b="b"/>
            <a:pathLst>
              <a:path w="99060" h="100964">
                <a:moveTo>
                  <a:pt x="49315" y="100856"/>
                </a:moveTo>
                <a:lnTo>
                  <a:pt x="86802" y="84170"/>
                </a:lnTo>
                <a:lnTo>
                  <a:pt x="98973" y="59388"/>
                </a:lnTo>
                <a:lnTo>
                  <a:pt x="97600" y="42655"/>
                </a:lnTo>
                <a:lnTo>
                  <a:pt x="76042" y="8012"/>
                </a:lnTo>
                <a:lnTo>
                  <a:pt x="51742" y="0"/>
                </a:lnTo>
                <a:lnTo>
                  <a:pt x="36736" y="1928"/>
                </a:lnTo>
                <a:lnTo>
                  <a:pt x="23590" y="7408"/>
                </a:lnTo>
                <a:lnTo>
                  <a:pt x="12774" y="15895"/>
                </a:lnTo>
                <a:lnTo>
                  <a:pt x="4754" y="26841"/>
                </a:lnTo>
                <a:lnTo>
                  <a:pt x="0" y="39702"/>
                </a:lnTo>
                <a:lnTo>
                  <a:pt x="1176" y="56830"/>
                </a:lnTo>
                <a:lnTo>
                  <a:pt x="21801" y="92143"/>
                </a:lnTo>
                <a:lnTo>
                  <a:pt x="49315" y="100856"/>
                </a:lnTo>
              </a:path>
            </a:pathLst>
          </a:custGeom>
          <a:ln w="3848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 txBox="1"/>
          <p:nvPr/>
        </p:nvSpPr>
        <p:spPr>
          <a:xfrm>
            <a:off x="6156216" y="5039340"/>
            <a:ext cx="76200" cy="939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25" b="1">
                <a:solidFill>
                  <a:srgbClr val="FFFFFF"/>
                </a:solidFill>
                <a:latin typeface="나눔스퀘어 네오 OTF Heavy"/>
                <a:cs typeface="나눔스퀘어 네오 OTF Heavy"/>
              </a:rPr>
              <a:t>8</a:t>
            </a:r>
            <a:endParaRPr sz="500">
              <a:latin typeface="나눔스퀘어 네오 OTF Heavy"/>
              <a:cs typeface="나눔스퀘어 네오 OTF Heavy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1572121" y="2649690"/>
            <a:ext cx="203835" cy="204470"/>
          </a:xfrm>
          <a:custGeom>
            <a:avLst/>
            <a:gdLst/>
            <a:ahLst/>
            <a:cxnLst/>
            <a:rect l="l" t="t" r="r" b="b"/>
            <a:pathLst>
              <a:path w="203835" h="204469">
                <a:moveTo>
                  <a:pt x="111421" y="0"/>
                </a:moveTo>
                <a:lnTo>
                  <a:pt x="65732" y="7764"/>
                </a:lnTo>
                <a:lnTo>
                  <a:pt x="30216" y="29573"/>
                </a:lnTo>
                <a:lnTo>
                  <a:pt x="7218" y="62076"/>
                </a:lnTo>
                <a:lnTo>
                  <a:pt x="0" y="88033"/>
                </a:lnTo>
                <a:lnTo>
                  <a:pt x="693" y="104755"/>
                </a:lnTo>
                <a:lnTo>
                  <a:pt x="12851" y="148339"/>
                </a:lnTo>
                <a:lnTo>
                  <a:pt x="37635" y="180570"/>
                </a:lnTo>
                <a:lnTo>
                  <a:pt x="71848" y="199545"/>
                </a:lnTo>
                <a:lnTo>
                  <a:pt x="101294" y="203935"/>
                </a:lnTo>
                <a:lnTo>
                  <a:pt x="115903" y="202899"/>
                </a:lnTo>
                <a:lnTo>
                  <a:pt x="155380" y="188462"/>
                </a:lnTo>
                <a:lnTo>
                  <a:pt x="185160" y="160161"/>
                </a:lnTo>
                <a:lnTo>
                  <a:pt x="201544" y="121744"/>
                </a:lnTo>
                <a:lnTo>
                  <a:pt x="203351" y="107365"/>
                </a:lnTo>
                <a:lnTo>
                  <a:pt x="202408" y="91831"/>
                </a:lnTo>
                <a:lnTo>
                  <a:pt x="188838" y="50618"/>
                </a:lnTo>
                <a:lnTo>
                  <a:pt x="161923" y="19795"/>
                </a:lnTo>
                <a:lnTo>
                  <a:pt x="125218" y="2336"/>
                </a:lnTo>
                <a:lnTo>
                  <a:pt x="11142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/>
          <p:nvPr/>
        </p:nvSpPr>
        <p:spPr>
          <a:xfrm>
            <a:off x="1572121" y="4783811"/>
            <a:ext cx="203835" cy="204470"/>
          </a:xfrm>
          <a:custGeom>
            <a:avLst/>
            <a:gdLst/>
            <a:ahLst/>
            <a:cxnLst/>
            <a:rect l="l" t="t" r="r" b="b"/>
            <a:pathLst>
              <a:path w="203835" h="204470">
                <a:moveTo>
                  <a:pt x="111421" y="0"/>
                </a:moveTo>
                <a:lnTo>
                  <a:pt x="65732" y="7764"/>
                </a:lnTo>
                <a:lnTo>
                  <a:pt x="30216" y="29573"/>
                </a:lnTo>
                <a:lnTo>
                  <a:pt x="7218" y="62076"/>
                </a:lnTo>
                <a:lnTo>
                  <a:pt x="0" y="88033"/>
                </a:lnTo>
                <a:lnTo>
                  <a:pt x="693" y="104755"/>
                </a:lnTo>
                <a:lnTo>
                  <a:pt x="12851" y="148339"/>
                </a:lnTo>
                <a:lnTo>
                  <a:pt x="37635" y="180570"/>
                </a:lnTo>
                <a:lnTo>
                  <a:pt x="71848" y="199545"/>
                </a:lnTo>
                <a:lnTo>
                  <a:pt x="101294" y="203935"/>
                </a:lnTo>
                <a:lnTo>
                  <a:pt x="115903" y="202899"/>
                </a:lnTo>
                <a:lnTo>
                  <a:pt x="155380" y="188462"/>
                </a:lnTo>
                <a:lnTo>
                  <a:pt x="185160" y="160161"/>
                </a:lnTo>
                <a:lnTo>
                  <a:pt x="201544" y="121744"/>
                </a:lnTo>
                <a:lnTo>
                  <a:pt x="203351" y="107365"/>
                </a:lnTo>
                <a:lnTo>
                  <a:pt x="202408" y="91831"/>
                </a:lnTo>
                <a:lnTo>
                  <a:pt x="188838" y="50618"/>
                </a:lnTo>
                <a:lnTo>
                  <a:pt x="161923" y="19795"/>
                </a:lnTo>
                <a:lnTo>
                  <a:pt x="125218" y="2336"/>
                </a:lnTo>
                <a:lnTo>
                  <a:pt x="11142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/>
          <p:nvPr/>
        </p:nvSpPr>
        <p:spPr>
          <a:xfrm>
            <a:off x="6795507" y="2649690"/>
            <a:ext cx="203835" cy="204470"/>
          </a:xfrm>
          <a:custGeom>
            <a:avLst/>
            <a:gdLst/>
            <a:ahLst/>
            <a:cxnLst/>
            <a:rect l="l" t="t" r="r" b="b"/>
            <a:pathLst>
              <a:path w="203834" h="204469">
                <a:moveTo>
                  <a:pt x="111421" y="0"/>
                </a:moveTo>
                <a:lnTo>
                  <a:pt x="65732" y="7764"/>
                </a:lnTo>
                <a:lnTo>
                  <a:pt x="30216" y="29573"/>
                </a:lnTo>
                <a:lnTo>
                  <a:pt x="7218" y="62076"/>
                </a:lnTo>
                <a:lnTo>
                  <a:pt x="0" y="88033"/>
                </a:lnTo>
                <a:lnTo>
                  <a:pt x="693" y="104755"/>
                </a:lnTo>
                <a:lnTo>
                  <a:pt x="12851" y="148339"/>
                </a:lnTo>
                <a:lnTo>
                  <a:pt x="37635" y="180570"/>
                </a:lnTo>
                <a:lnTo>
                  <a:pt x="71848" y="199545"/>
                </a:lnTo>
                <a:lnTo>
                  <a:pt x="101294" y="203935"/>
                </a:lnTo>
                <a:lnTo>
                  <a:pt x="115903" y="202899"/>
                </a:lnTo>
                <a:lnTo>
                  <a:pt x="155380" y="188462"/>
                </a:lnTo>
                <a:lnTo>
                  <a:pt x="185160" y="160161"/>
                </a:lnTo>
                <a:lnTo>
                  <a:pt x="201544" y="121744"/>
                </a:lnTo>
                <a:lnTo>
                  <a:pt x="203351" y="107365"/>
                </a:lnTo>
                <a:lnTo>
                  <a:pt x="202408" y="91831"/>
                </a:lnTo>
                <a:lnTo>
                  <a:pt x="188838" y="50618"/>
                </a:lnTo>
                <a:lnTo>
                  <a:pt x="161923" y="19795"/>
                </a:lnTo>
                <a:lnTo>
                  <a:pt x="125218" y="2336"/>
                </a:lnTo>
                <a:lnTo>
                  <a:pt x="11142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/>
          <p:nvPr/>
        </p:nvSpPr>
        <p:spPr>
          <a:xfrm>
            <a:off x="6795507" y="4783811"/>
            <a:ext cx="203835" cy="204470"/>
          </a:xfrm>
          <a:custGeom>
            <a:avLst/>
            <a:gdLst/>
            <a:ahLst/>
            <a:cxnLst/>
            <a:rect l="l" t="t" r="r" b="b"/>
            <a:pathLst>
              <a:path w="203834" h="204470">
                <a:moveTo>
                  <a:pt x="111421" y="0"/>
                </a:moveTo>
                <a:lnTo>
                  <a:pt x="65732" y="7764"/>
                </a:lnTo>
                <a:lnTo>
                  <a:pt x="30216" y="29573"/>
                </a:lnTo>
                <a:lnTo>
                  <a:pt x="7218" y="62076"/>
                </a:lnTo>
                <a:lnTo>
                  <a:pt x="0" y="88033"/>
                </a:lnTo>
                <a:lnTo>
                  <a:pt x="693" y="104755"/>
                </a:lnTo>
                <a:lnTo>
                  <a:pt x="12851" y="148339"/>
                </a:lnTo>
                <a:lnTo>
                  <a:pt x="37635" y="180570"/>
                </a:lnTo>
                <a:lnTo>
                  <a:pt x="71848" y="199545"/>
                </a:lnTo>
                <a:lnTo>
                  <a:pt x="101294" y="203935"/>
                </a:lnTo>
                <a:lnTo>
                  <a:pt x="115903" y="202899"/>
                </a:lnTo>
                <a:lnTo>
                  <a:pt x="155380" y="188462"/>
                </a:lnTo>
                <a:lnTo>
                  <a:pt x="185160" y="160161"/>
                </a:lnTo>
                <a:lnTo>
                  <a:pt x="201544" y="121744"/>
                </a:lnTo>
                <a:lnTo>
                  <a:pt x="203351" y="107365"/>
                </a:lnTo>
                <a:lnTo>
                  <a:pt x="202408" y="91831"/>
                </a:lnTo>
                <a:lnTo>
                  <a:pt x="188838" y="50618"/>
                </a:lnTo>
                <a:lnTo>
                  <a:pt x="161923" y="19795"/>
                </a:lnTo>
                <a:lnTo>
                  <a:pt x="125218" y="2336"/>
                </a:lnTo>
                <a:lnTo>
                  <a:pt x="11142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/>
          <p:nvPr/>
        </p:nvSpPr>
        <p:spPr>
          <a:xfrm>
            <a:off x="3260166" y="2649690"/>
            <a:ext cx="203835" cy="204470"/>
          </a:xfrm>
          <a:custGeom>
            <a:avLst/>
            <a:gdLst/>
            <a:ahLst/>
            <a:cxnLst/>
            <a:rect l="l" t="t" r="r" b="b"/>
            <a:pathLst>
              <a:path w="203835" h="204469">
                <a:moveTo>
                  <a:pt x="111421" y="0"/>
                </a:moveTo>
                <a:lnTo>
                  <a:pt x="65732" y="7764"/>
                </a:lnTo>
                <a:lnTo>
                  <a:pt x="30216" y="29573"/>
                </a:lnTo>
                <a:lnTo>
                  <a:pt x="7218" y="62076"/>
                </a:lnTo>
                <a:lnTo>
                  <a:pt x="0" y="88033"/>
                </a:lnTo>
                <a:lnTo>
                  <a:pt x="693" y="104755"/>
                </a:lnTo>
                <a:lnTo>
                  <a:pt x="12851" y="148339"/>
                </a:lnTo>
                <a:lnTo>
                  <a:pt x="37635" y="180570"/>
                </a:lnTo>
                <a:lnTo>
                  <a:pt x="71848" y="199545"/>
                </a:lnTo>
                <a:lnTo>
                  <a:pt x="101294" y="203935"/>
                </a:lnTo>
                <a:lnTo>
                  <a:pt x="115903" y="202899"/>
                </a:lnTo>
                <a:lnTo>
                  <a:pt x="155380" y="188462"/>
                </a:lnTo>
                <a:lnTo>
                  <a:pt x="185160" y="160161"/>
                </a:lnTo>
                <a:lnTo>
                  <a:pt x="201544" y="121744"/>
                </a:lnTo>
                <a:lnTo>
                  <a:pt x="203351" y="107365"/>
                </a:lnTo>
                <a:lnTo>
                  <a:pt x="202408" y="91831"/>
                </a:lnTo>
                <a:lnTo>
                  <a:pt x="188838" y="50618"/>
                </a:lnTo>
                <a:lnTo>
                  <a:pt x="161923" y="19795"/>
                </a:lnTo>
                <a:lnTo>
                  <a:pt x="125218" y="2336"/>
                </a:lnTo>
                <a:lnTo>
                  <a:pt x="11142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4" name="object 54"/>
          <p:cNvSpPr/>
          <p:nvPr/>
        </p:nvSpPr>
        <p:spPr>
          <a:xfrm>
            <a:off x="3260166" y="4783811"/>
            <a:ext cx="203835" cy="204470"/>
          </a:xfrm>
          <a:custGeom>
            <a:avLst/>
            <a:gdLst/>
            <a:ahLst/>
            <a:cxnLst/>
            <a:rect l="l" t="t" r="r" b="b"/>
            <a:pathLst>
              <a:path w="203835" h="204470">
                <a:moveTo>
                  <a:pt x="111421" y="0"/>
                </a:moveTo>
                <a:lnTo>
                  <a:pt x="65732" y="7764"/>
                </a:lnTo>
                <a:lnTo>
                  <a:pt x="30216" y="29573"/>
                </a:lnTo>
                <a:lnTo>
                  <a:pt x="7218" y="62076"/>
                </a:lnTo>
                <a:lnTo>
                  <a:pt x="0" y="88033"/>
                </a:lnTo>
                <a:lnTo>
                  <a:pt x="693" y="104755"/>
                </a:lnTo>
                <a:lnTo>
                  <a:pt x="12851" y="148339"/>
                </a:lnTo>
                <a:lnTo>
                  <a:pt x="37635" y="180570"/>
                </a:lnTo>
                <a:lnTo>
                  <a:pt x="71848" y="199545"/>
                </a:lnTo>
                <a:lnTo>
                  <a:pt x="101294" y="203935"/>
                </a:lnTo>
                <a:lnTo>
                  <a:pt x="115903" y="202899"/>
                </a:lnTo>
                <a:lnTo>
                  <a:pt x="155380" y="188462"/>
                </a:lnTo>
                <a:lnTo>
                  <a:pt x="185160" y="160161"/>
                </a:lnTo>
                <a:lnTo>
                  <a:pt x="201544" y="121744"/>
                </a:lnTo>
                <a:lnTo>
                  <a:pt x="203351" y="107365"/>
                </a:lnTo>
                <a:lnTo>
                  <a:pt x="202408" y="91831"/>
                </a:lnTo>
                <a:lnTo>
                  <a:pt x="188838" y="50618"/>
                </a:lnTo>
                <a:lnTo>
                  <a:pt x="161923" y="19795"/>
                </a:lnTo>
                <a:lnTo>
                  <a:pt x="125218" y="2336"/>
                </a:lnTo>
                <a:lnTo>
                  <a:pt x="11142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5" name="object 55"/>
          <p:cNvSpPr/>
          <p:nvPr/>
        </p:nvSpPr>
        <p:spPr>
          <a:xfrm>
            <a:off x="8483553" y="2649690"/>
            <a:ext cx="203835" cy="204470"/>
          </a:xfrm>
          <a:custGeom>
            <a:avLst/>
            <a:gdLst/>
            <a:ahLst/>
            <a:cxnLst/>
            <a:rect l="l" t="t" r="r" b="b"/>
            <a:pathLst>
              <a:path w="203834" h="204469">
                <a:moveTo>
                  <a:pt x="111421" y="0"/>
                </a:moveTo>
                <a:lnTo>
                  <a:pt x="65732" y="7764"/>
                </a:lnTo>
                <a:lnTo>
                  <a:pt x="30216" y="29573"/>
                </a:lnTo>
                <a:lnTo>
                  <a:pt x="7218" y="62076"/>
                </a:lnTo>
                <a:lnTo>
                  <a:pt x="0" y="88033"/>
                </a:lnTo>
                <a:lnTo>
                  <a:pt x="693" y="104755"/>
                </a:lnTo>
                <a:lnTo>
                  <a:pt x="12851" y="148339"/>
                </a:lnTo>
                <a:lnTo>
                  <a:pt x="37635" y="180570"/>
                </a:lnTo>
                <a:lnTo>
                  <a:pt x="71848" y="199545"/>
                </a:lnTo>
                <a:lnTo>
                  <a:pt x="101294" y="203935"/>
                </a:lnTo>
                <a:lnTo>
                  <a:pt x="115903" y="202899"/>
                </a:lnTo>
                <a:lnTo>
                  <a:pt x="155380" y="188462"/>
                </a:lnTo>
                <a:lnTo>
                  <a:pt x="185160" y="160161"/>
                </a:lnTo>
                <a:lnTo>
                  <a:pt x="201544" y="121744"/>
                </a:lnTo>
                <a:lnTo>
                  <a:pt x="203351" y="107365"/>
                </a:lnTo>
                <a:lnTo>
                  <a:pt x="202408" y="91831"/>
                </a:lnTo>
                <a:lnTo>
                  <a:pt x="188838" y="50618"/>
                </a:lnTo>
                <a:lnTo>
                  <a:pt x="161923" y="19795"/>
                </a:lnTo>
                <a:lnTo>
                  <a:pt x="125218" y="2336"/>
                </a:lnTo>
                <a:lnTo>
                  <a:pt x="11142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6" name="object 56"/>
          <p:cNvSpPr/>
          <p:nvPr/>
        </p:nvSpPr>
        <p:spPr>
          <a:xfrm>
            <a:off x="8483553" y="4783811"/>
            <a:ext cx="203835" cy="204470"/>
          </a:xfrm>
          <a:custGeom>
            <a:avLst/>
            <a:gdLst/>
            <a:ahLst/>
            <a:cxnLst/>
            <a:rect l="l" t="t" r="r" b="b"/>
            <a:pathLst>
              <a:path w="203834" h="204470">
                <a:moveTo>
                  <a:pt x="111421" y="0"/>
                </a:moveTo>
                <a:lnTo>
                  <a:pt x="65732" y="7764"/>
                </a:lnTo>
                <a:lnTo>
                  <a:pt x="30216" y="29573"/>
                </a:lnTo>
                <a:lnTo>
                  <a:pt x="7218" y="62076"/>
                </a:lnTo>
                <a:lnTo>
                  <a:pt x="0" y="88033"/>
                </a:lnTo>
                <a:lnTo>
                  <a:pt x="693" y="104755"/>
                </a:lnTo>
                <a:lnTo>
                  <a:pt x="12851" y="148339"/>
                </a:lnTo>
                <a:lnTo>
                  <a:pt x="37635" y="180570"/>
                </a:lnTo>
                <a:lnTo>
                  <a:pt x="71848" y="199545"/>
                </a:lnTo>
                <a:lnTo>
                  <a:pt x="101294" y="203935"/>
                </a:lnTo>
                <a:lnTo>
                  <a:pt x="115903" y="202899"/>
                </a:lnTo>
                <a:lnTo>
                  <a:pt x="155380" y="188462"/>
                </a:lnTo>
                <a:lnTo>
                  <a:pt x="185160" y="160161"/>
                </a:lnTo>
                <a:lnTo>
                  <a:pt x="201544" y="121744"/>
                </a:lnTo>
                <a:lnTo>
                  <a:pt x="203351" y="107365"/>
                </a:lnTo>
                <a:lnTo>
                  <a:pt x="202408" y="91831"/>
                </a:lnTo>
                <a:lnTo>
                  <a:pt x="188838" y="50618"/>
                </a:lnTo>
                <a:lnTo>
                  <a:pt x="161923" y="19795"/>
                </a:lnTo>
                <a:lnTo>
                  <a:pt x="125218" y="2336"/>
                </a:lnTo>
                <a:lnTo>
                  <a:pt x="11142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7" name="object 57"/>
          <p:cNvSpPr/>
          <p:nvPr/>
        </p:nvSpPr>
        <p:spPr>
          <a:xfrm>
            <a:off x="5027837" y="2649690"/>
            <a:ext cx="203835" cy="204470"/>
          </a:xfrm>
          <a:custGeom>
            <a:avLst/>
            <a:gdLst/>
            <a:ahLst/>
            <a:cxnLst/>
            <a:rect l="l" t="t" r="r" b="b"/>
            <a:pathLst>
              <a:path w="203835" h="204469">
                <a:moveTo>
                  <a:pt x="111421" y="0"/>
                </a:moveTo>
                <a:lnTo>
                  <a:pt x="65732" y="7764"/>
                </a:lnTo>
                <a:lnTo>
                  <a:pt x="30216" y="29573"/>
                </a:lnTo>
                <a:lnTo>
                  <a:pt x="7218" y="62076"/>
                </a:lnTo>
                <a:lnTo>
                  <a:pt x="0" y="88033"/>
                </a:lnTo>
                <a:lnTo>
                  <a:pt x="693" y="104755"/>
                </a:lnTo>
                <a:lnTo>
                  <a:pt x="12851" y="148339"/>
                </a:lnTo>
                <a:lnTo>
                  <a:pt x="37635" y="180570"/>
                </a:lnTo>
                <a:lnTo>
                  <a:pt x="71848" y="199545"/>
                </a:lnTo>
                <a:lnTo>
                  <a:pt x="101294" y="203935"/>
                </a:lnTo>
                <a:lnTo>
                  <a:pt x="115903" y="202899"/>
                </a:lnTo>
                <a:lnTo>
                  <a:pt x="155380" y="188462"/>
                </a:lnTo>
                <a:lnTo>
                  <a:pt x="185160" y="160161"/>
                </a:lnTo>
                <a:lnTo>
                  <a:pt x="201544" y="121744"/>
                </a:lnTo>
                <a:lnTo>
                  <a:pt x="203351" y="107365"/>
                </a:lnTo>
                <a:lnTo>
                  <a:pt x="202408" y="91831"/>
                </a:lnTo>
                <a:lnTo>
                  <a:pt x="188838" y="50618"/>
                </a:lnTo>
                <a:lnTo>
                  <a:pt x="161923" y="19795"/>
                </a:lnTo>
                <a:lnTo>
                  <a:pt x="125218" y="2336"/>
                </a:lnTo>
                <a:lnTo>
                  <a:pt x="11142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8" name="object 58"/>
          <p:cNvSpPr/>
          <p:nvPr/>
        </p:nvSpPr>
        <p:spPr>
          <a:xfrm>
            <a:off x="5027837" y="4783811"/>
            <a:ext cx="203835" cy="204470"/>
          </a:xfrm>
          <a:custGeom>
            <a:avLst/>
            <a:gdLst/>
            <a:ahLst/>
            <a:cxnLst/>
            <a:rect l="l" t="t" r="r" b="b"/>
            <a:pathLst>
              <a:path w="203835" h="204470">
                <a:moveTo>
                  <a:pt x="111421" y="0"/>
                </a:moveTo>
                <a:lnTo>
                  <a:pt x="65732" y="7764"/>
                </a:lnTo>
                <a:lnTo>
                  <a:pt x="30216" y="29573"/>
                </a:lnTo>
                <a:lnTo>
                  <a:pt x="7218" y="62076"/>
                </a:lnTo>
                <a:lnTo>
                  <a:pt x="0" y="88033"/>
                </a:lnTo>
                <a:lnTo>
                  <a:pt x="693" y="104755"/>
                </a:lnTo>
                <a:lnTo>
                  <a:pt x="12851" y="148339"/>
                </a:lnTo>
                <a:lnTo>
                  <a:pt x="37635" y="180570"/>
                </a:lnTo>
                <a:lnTo>
                  <a:pt x="71848" y="199545"/>
                </a:lnTo>
                <a:lnTo>
                  <a:pt x="101294" y="203935"/>
                </a:lnTo>
                <a:lnTo>
                  <a:pt x="115903" y="202899"/>
                </a:lnTo>
                <a:lnTo>
                  <a:pt x="155380" y="188462"/>
                </a:lnTo>
                <a:lnTo>
                  <a:pt x="185160" y="160161"/>
                </a:lnTo>
                <a:lnTo>
                  <a:pt x="201544" y="121744"/>
                </a:lnTo>
                <a:lnTo>
                  <a:pt x="203351" y="107365"/>
                </a:lnTo>
                <a:lnTo>
                  <a:pt x="202408" y="91831"/>
                </a:lnTo>
                <a:lnTo>
                  <a:pt x="188838" y="50618"/>
                </a:lnTo>
                <a:lnTo>
                  <a:pt x="161923" y="19795"/>
                </a:lnTo>
                <a:lnTo>
                  <a:pt x="125218" y="2336"/>
                </a:lnTo>
                <a:lnTo>
                  <a:pt x="11142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9" name="object 59"/>
          <p:cNvSpPr/>
          <p:nvPr/>
        </p:nvSpPr>
        <p:spPr>
          <a:xfrm>
            <a:off x="1979999" y="1246202"/>
            <a:ext cx="7992109" cy="626110"/>
          </a:xfrm>
          <a:custGeom>
            <a:avLst/>
            <a:gdLst/>
            <a:ahLst/>
            <a:cxnLst/>
            <a:rect l="l" t="t" r="r" b="b"/>
            <a:pathLst>
              <a:path w="7992109" h="626110">
                <a:moveTo>
                  <a:pt x="7991995" y="0"/>
                </a:moveTo>
                <a:lnTo>
                  <a:pt x="0" y="0"/>
                </a:lnTo>
                <a:lnTo>
                  <a:pt x="25" y="589928"/>
                </a:lnTo>
                <a:lnTo>
                  <a:pt x="2816" y="603786"/>
                </a:lnTo>
                <a:lnTo>
                  <a:pt x="10498" y="615215"/>
                </a:lnTo>
                <a:lnTo>
                  <a:pt x="21898" y="622938"/>
                </a:lnTo>
                <a:lnTo>
                  <a:pt x="35866" y="625804"/>
                </a:lnTo>
                <a:lnTo>
                  <a:pt x="7956005" y="625804"/>
                </a:lnTo>
                <a:lnTo>
                  <a:pt x="7989131" y="603899"/>
                </a:lnTo>
                <a:lnTo>
                  <a:pt x="7991995" y="0"/>
                </a:lnTo>
                <a:close/>
              </a:path>
            </a:pathLst>
          </a:custGeom>
          <a:solidFill>
            <a:srgbClr val="FEF5E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0" name="object 60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5"/>
              <a:t>식</a:t>
            </a:r>
            <a:r>
              <a:rPr dirty="0"/>
              <a:t>재</a:t>
            </a:r>
            <a:r>
              <a:rPr dirty="0" spc="-210"/>
              <a:t> </a:t>
            </a:r>
            <a:r>
              <a:rPr dirty="0" spc="-105"/>
              <a:t>작업</a:t>
            </a:r>
          </a:p>
        </p:txBody>
      </p:sp>
      <p:sp>
        <p:nvSpPr>
          <p:cNvPr id="61" name="object 61"/>
          <p:cNvSpPr/>
          <p:nvPr/>
        </p:nvSpPr>
        <p:spPr>
          <a:xfrm>
            <a:off x="719999" y="1246207"/>
            <a:ext cx="1197610" cy="295275"/>
          </a:xfrm>
          <a:custGeom>
            <a:avLst/>
            <a:gdLst/>
            <a:ahLst/>
            <a:cxnLst/>
            <a:rect l="l" t="t" r="r" b="b"/>
            <a:pathLst>
              <a:path w="1197610" h="295275">
                <a:moveTo>
                  <a:pt x="1197000" y="0"/>
                </a:moveTo>
                <a:lnTo>
                  <a:pt x="0" y="0"/>
                </a:lnTo>
                <a:lnTo>
                  <a:pt x="27" y="259332"/>
                </a:lnTo>
                <a:lnTo>
                  <a:pt x="2816" y="273180"/>
                </a:lnTo>
                <a:lnTo>
                  <a:pt x="10498" y="284609"/>
                </a:lnTo>
                <a:lnTo>
                  <a:pt x="21898" y="292331"/>
                </a:lnTo>
                <a:lnTo>
                  <a:pt x="35866" y="295198"/>
                </a:lnTo>
                <a:lnTo>
                  <a:pt x="1160997" y="295198"/>
                </a:lnTo>
                <a:lnTo>
                  <a:pt x="1194133" y="273300"/>
                </a:lnTo>
                <a:lnTo>
                  <a:pt x="1197000" y="0"/>
                </a:lnTo>
                <a:close/>
              </a:path>
            </a:pathLst>
          </a:custGeom>
          <a:solidFill>
            <a:srgbClr val="F18B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2" name="object 62"/>
          <p:cNvSpPr txBox="1"/>
          <p:nvPr/>
        </p:nvSpPr>
        <p:spPr>
          <a:xfrm>
            <a:off x="981967" y="1297676"/>
            <a:ext cx="669290" cy="203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spc="-65" b="1">
                <a:solidFill>
                  <a:srgbClr val="FFFFFF"/>
                </a:solidFill>
                <a:latin typeface="나눔스퀘어 네오 Heavy"/>
                <a:cs typeface="나눔스퀘어 네오 Heavy"/>
              </a:rPr>
              <a:t>재해개요</a:t>
            </a:r>
            <a:endParaRPr sz="1400">
              <a:latin typeface="나눔스퀘어 네오 Heavy"/>
              <a:cs typeface="나눔스퀘어 네오 Heavy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2057227" y="1337148"/>
            <a:ext cx="6927215" cy="457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 indent="-635">
              <a:lnSpc>
                <a:spcPct val="119000"/>
              </a:lnSpc>
            </a:pPr>
            <a:r>
              <a:rPr dirty="0" sz="1400" spc="-65" b="1">
                <a:latin typeface="나눔스퀘어 네오 Bold"/>
                <a:cs typeface="나눔스퀘어 네오 Bold"/>
              </a:rPr>
              <a:t>아파</a:t>
            </a:r>
            <a:r>
              <a:rPr dirty="0" sz="1400" spc="-30" b="1">
                <a:latin typeface="나눔스퀘어 네오 Bold"/>
                <a:cs typeface="나눔스퀘어 네오 Bold"/>
              </a:rPr>
              <a:t>트</a:t>
            </a:r>
            <a:r>
              <a:rPr dirty="0" sz="1400" spc="-80" b="1">
                <a:latin typeface="나눔스퀘어 네오 Bold"/>
                <a:cs typeface="나눔스퀘어 네오 Bold"/>
              </a:rPr>
              <a:t> </a:t>
            </a:r>
            <a:r>
              <a:rPr dirty="0" sz="1400" spc="-65" b="1">
                <a:latin typeface="나눔스퀘어 네오 Bold"/>
                <a:cs typeface="나눔스퀘어 네오 Bold"/>
              </a:rPr>
              <a:t>신축공</a:t>
            </a:r>
            <a:r>
              <a:rPr dirty="0" sz="1400" spc="-30" b="1">
                <a:latin typeface="나눔스퀘어 네오 Bold"/>
                <a:cs typeface="나눔스퀘어 네오 Bold"/>
              </a:rPr>
              <a:t>사</a:t>
            </a:r>
            <a:r>
              <a:rPr dirty="0" sz="1400" spc="-80" b="1">
                <a:latin typeface="나눔스퀘어 네오 Bold"/>
                <a:cs typeface="나눔스퀘어 네오 Bold"/>
              </a:rPr>
              <a:t> </a:t>
            </a:r>
            <a:r>
              <a:rPr dirty="0" sz="1400" spc="-30" b="1">
                <a:latin typeface="나눔스퀘어 네오 Bold"/>
                <a:cs typeface="나눔스퀘어 네오 Bold"/>
              </a:rPr>
              <a:t>중</a:t>
            </a:r>
            <a:r>
              <a:rPr dirty="0" sz="1400" spc="-80" b="1">
                <a:latin typeface="나눔스퀘어 네오 Bold"/>
                <a:cs typeface="나눔스퀘어 네오 Bold"/>
              </a:rPr>
              <a:t> </a:t>
            </a:r>
            <a:r>
              <a:rPr dirty="0" sz="1400" spc="-65" b="1">
                <a:latin typeface="나눔스퀘어 네오 Bold"/>
                <a:cs typeface="나눔스퀘어 네오 Bold"/>
              </a:rPr>
              <a:t>식재</a:t>
            </a:r>
            <a:r>
              <a:rPr dirty="0" sz="1400" spc="-30" b="1">
                <a:latin typeface="나눔스퀘어 네오 Bold"/>
                <a:cs typeface="나눔스퀘어 네오 Bold"/>
              </a:rPr>
              <a:t>를</a:t>
            </a:r>
            <a:r>
              <a:rPr dirty="0" sz="1400" spc="-80" b="1">
                <a:latin typeface="나눔스퀘어 네오 Bold"/>
                <a:cs typeface="나눔스퀘어 네오 Bold"/>
              </a:rPr>
              <a:t> </a:t>
            </a:r>
            <a:r>
              <a:rPr dirty="0" sz="1400" spc="-65" b="1">
                <a:latin typeface="나눔스퀘어 네오 Bold"/>
                <a:cs typeface="나눔스퀘어 네오 Bold"/>
              </a:rPr>
              <a:t>위</a:t>
            </a:r>
            <a:r>
              <a:rPr dirty="0" sz="1400" spc="-30" b="1">
                <a:latin typeface="나눔스퀘어 네오 Bold"/>
                <a:cs typeface="나눔스퀘어 네오 Bold"/>
              </a:rPr>
              <a:t>해</a:t>
            </a:r>
            <a:r>
              <a:rPr dirty="0" sz="1400" spc="-80" b="1">
                <a:latin typeface="나눔스퀘어 네오 Bold"/>
                <a:cs typeface="나눔스퀘어 네오 Bold"/>
              </a:rPr>
              <a:t> </a:t>
            </a:r>
            <a:r>
              <a:rPr dirty="0" sz="1400" spc="-65" b="1">
                <a:latin typeface="나눔스퀘어 네오 Bold"/>
                <a:cs typeface="나눔스퀘어 네오 Bold"/>
              </a:rPr>
              <a:t>수목</a:t>
            </a:r>
            <a:r>
              <a:rPr dirty="0" sz="1400" spc="-30" b="1">
                <a:latin typeface="나눔스퀘어 네오 Bold"/>
                <a:cs typeface="나눔스퀘어 네오 Bold"/>
              </a:rPr>
              <a:t>을</a:t>
            </a:r>
            <a:r>
              <a:rPr dirty="0" sz="1400" spc="-80" b="1">
                <a:latin typeface="나눔스퀘어 네오 Bold"/>
                <a:cs typeface="나눔스퀘어 네오 Bold"/>
              </a:rPr>
              <a:t> </a:t>
            </a:r>
            <a:r>
              <a:rPr dirty="0" sz="1400" spc="-65" b="1">
                <a:latin typeface="나눔스퀘어 네오 Bold"/>
                <a:cs typeface="나눔스퀘어 네오 Bold"/>
              </a:rPr>
              <a:t>인양하</a:t>
            </a:r>
            <a:r>
              <a:rPr dirty="0" sz="1400" spc="-30" b="1">
                <a:latin typeface="나눔스퀘어 네오 Bold"/>
                <a:cs typeface="나눔스퀘어 네오 Bold"/>
              </a:rPr>
              <a:t>던</a:t>
            </a:r>
            <a:r>
              <a:rPr dirty="0" sz="1400" spc="-80" b="1">
                <a:latin typeface="나눔스퀘어 네오 Bold"/>
                <a:cs typeface="나눔스퀘어 네오 Bold"/>
              </a:rPr>
              <a:t> </a:t>
            </a:r>
            <a:r>
              <a:rPr dirty="0" sz="1400" spc="-30" b="1">
                <a:latin typeface="나눔스퀘어 네오 Bold"/>
                <a:cs typeface="나눔스퀘어 네오 Bold"/>
              </a:rPr>
              <a:t>중</a:t>
            </a:r>
            <a:r>
              <a:rPr dirty="0" sz="1400" spc="-80" b="1">
                <a:latin typeface="나눔스퀘어 네오 Bold"/>
                <a:cs typeface="나눔스퀘어 네오 Bold"/>
              </a:rPr>
              <a:t> </a:t>
            </a:r>
            <a:r>
              <a:rPr dirty="0" sz="1400" spc="-65" b="1">
                <a:latin typeface="나눔스퀘어 네오 Bold"/>
                <a:cs typeface="나눔스퀘어 네오 Bold"/>
              </a:rPr>
              <a:t>굴착기</a:t>
            </a:r>
            <a:r>
              <a:rPr dirty="0" sz="1400" spc="-30" b="1">
                <a:latin typeface="나눔스퀘어 네오 Bold"/>
                <a:cs typeface="나눔스퀘어 네오 Bold"/>
              </a:rPr>
              <a:t>의</a:t>
            </a:r>
            <a:r>
              <a:rPr dirty="0" sz="1400" spc="-80" b="1">
                <a:latin typeface="나눔스퀘어 네오 Bold"/>
                <a:cs typeface="나눔스퀘어 네오 Bold"/>
              </a:rPr>
              <a:t> </a:t>
            </a:r>
            <a:r>
              <a:rPr dirty="0" sz="1400" spc="-60" b="1">
                <a:latin typeface="나눔스퀘어 네오 Bold"/>
                <a:cs typeface="나눔스퀘어 네오 Bold"/>
              </a:rPr>
              <a:t>붐대버킷(</a:t>
            </a:r>
            <a:r>
              <a:rPr dirty="0" sz="1400" spc="-30" b="1">
                <a:latin typeface="나눔스퀘어 네오 Bold"/>
                <a:cs typeface="나눔스퀘어 네오 Bold"/>
              </a:rPr>
              <a:t>약</a:t>
            </a:r>
            <a:r>
              <a:rPr dirty="0" sz="1400" spc="-80" b="1">
                <a:latin typeface="나눔스퀘어 네오 Bold"/>
                <a:cs typeface="나눔스퀘어 네오 Bold"/>
              </a:rPr>
              <a:t> </a:t>
            </a:r>
            <a:r>
              <a:rPr dirty="0" sz="1400" spc="-55" b="1">
                <a:latin typeface="나눔스퀘어 네오 Bold"/>
                <a:cs typeface="나눔스퀘어 네오 Bold"/>
              </a:rPr>
              <a:t>600</a:t>
            </a:r>
            <a:r>
              <a:rPr dirty="0" sz="1400" spc="-110" b="1">
                <a:latin typeface="나눔스퀘어 네오 Bold"/>
                <a:cs typeface="나눔스퀘어 네오 Bold"/>
              </a:rPr>
              <a:t>k</a:t>
            </a:r>
            <a:r>
              <a:rPr dirty="0" sz="1400" spc="-70" b="1">
                <a:latin typeface="나눔스퀘어 네오 Bold"/>
                <a:cs typeface="나눔스퀘어 네오 Bold"/>
              </a:rPr>
              <a:t>g</a:t>
            </a:r>
            <a:r>
              <a:rPr dirty="0" sz="1400" spc="-50" b="1">
                <a:latin typeface="나눔스퀘어 네오 Bold"/>
                <a:cs typeface="나눔스퀘어 네오 Bold"/>
              </a:rPr>
              <a:t>)</a:t>
            </a:r>
            <a:r>
              <a:rPr dirty="0" sz="1400" spc="-30" b="1">
                <a:latin typeface="나눔스퀘어 네오 Bold"/>
                <a:cs typeface="나눔스퀘어 네오 Bold"/>
              </a:rPr>
              <a:t>이</a:t>
            </a:r>
            <a:r>
              <a:rPr dirty="0" sz="1400" spc="-80" b="1">
                <a:latin typeface="나눔스퀘어 네오 Bold"/>
                <a:cs typeface="나눔스퀘어 네오 Bold"/>
              </a:rPr>
              <a:t> </a:t>
            </a:r>
            <a:r>
              <a:rPr dirty="0" sz="1400" spc="-65" b="1">
                <a:latin typeface="나눔스퀘어 네오 Bold"/>
                <a:cs typeface="나눔스퀘어 네오 Bold"/>
              </a:rPr>
              <a:t>떨어지면서</a:t>
            </a:r>
            <a:r>
              <a:rPr dirty="0" sz="1400" spc="-60" b="1">
                <a:latin typeface="나눔스퀘어 네오 Bold"/>
                <a:cs typeface="나눔스퀘어 네오 Bold"/>
              </a:rPr>
              <a:t> 근로자</a:t>
            </a:r>
            <a:r>
              <a:rPr dirty="0" sz="1400" spc="-30" b="1">
                <a:latin typeface="나눔스퀘어 네오 Bold"/>
                <a:cs typeface="나눔스퀘어 네오 Bold"/>
              </a:rPr>
              <a:t>가</a:t>
            </a:r>
            <a:r>
              <a:rPr dirty="0" sz="1400" spc="-80" b="1">
                <a:latin typeface="나눔스퀘어 네오 Bold"/>
                <a:cs typeface="나눔스퀘어 네오 Bold"/>
              </a:rPr>
              <a:t> </a:t>
            </a:r>
            <a:r>
              <a:rPr dirty="0" sz="1400" spc="-65" b="1">
                <a:latin typeface="나눔스퀘어 네오 Bold"/>
                <a:cs typeface="나눔스퀘어 네오 Bold"/>
              </a:rPr>
              <a:t>맞</a:t>
            </a:r>
            <a:r>
              <a:rPr dirty="0" sz="1400" spc="-30" b="1">
                <a:latin typeface="나눔스퀘어 네오 Bold"/>
                <a:cs typeface="나눔스퀘어 네오 Bold"/>
              </a:rPr>
              <a:t>아</a:t>
            </a:r>
            <a:r>
              <a:rPr dirty="0" sz="1400" spc="-80" b="1">
                <a:latin typeface="나눔스퀘어 네오 Bold"/>
                <a:cs typeface="나눔스퀘어 네오 Bold"/>
              </a:rPr>
              <a:t> </a:t>
            </a:r>
            <a:r>
              <a:rPr dirty="0" sz="1400" spc="-65" b="1">
                <a:latin typeface="나눔스퀘어 네오 Bold"/>
                <a:cs typeface="나눔스퀘어 네오 Bold"/>
              </a:rPr>
              <a:t>사망</a:t>
            </a:r>
            <a:endParaRPr sz="1400">
              <a:latin typeface="나눔스퀘어 네오 Bold"/>
              <a:cs typeface="나눔스퀘어 네오 Bold"/>
            </a:endParaRPr>
          </a:p>
        </p:txBody>
      </p:sp>
      <p:sp>
        <p:nvSpPr>
          <p:cNvPr id="64" name="object 64"/>
          <p:cNvSpPr/>
          <p:nvPr/>
        </p:nvSpPr>
        <p:spPr>
          <a:xfrm>
            <a:off x="719999" y="2106006"/>
            <a:ext cx="1197610" cy="295275"/>
          </a:xfrm>
          <a:custGeom>
            <a:avLst/>
            <a:gdLst/>
            <a:ahLst/>
            <a:cxnLst/>
            <a:rect l="l" t="t" r="r" b="b"/>
            <a:pathLst>
              <a:path w="1197610" h="295275">
                <a:moveTo>
                  <a:pt x="1197000" y="0"/>
                </a:moveTo>
                <a:lnTo>
                  <a:pt x="0" y="0"/>
                </a:lnTo>
                <a:lnTo>
                  <a:pt x="27" y="259332"/>
                </a:lnTo>
                <a:lnTo>
                  <a:pt x="2816" y="273180"/>
                </a:lnTo>
                <a:lnTo>
                  <a:pt x="10498" y="284609"/>
                </a:lnTo>
                <a:lnTo>
                  <a:pt x="21898" y="292331"/>
                </a:lnTo>
                <a:lnTo>
                  <a:pt x="35866" y="295198"/>
                </a:lnTo>
                <a:lnTo>
                  <a:pt x="1160997" y="295198"/>
                </a:lnTo>
                <a:lnTo>
                  <a:pt x="1194133" y="273300"/>
                </a:lnTo>
                <a:lnTo>
                  <a:pt x="1197000" y="0"/>
                </a:lnTo>
                <a:close/>
              </a:path>
            </a:pathLst>
          </a:custGeom>
          <a:solidFill>
            <a:srgbClr val="0092A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5" name="object 65"/>
          <p:cNvSpPr txBox="1"/>
          <p:nvPr/>
        </p:nvSpPr>
        <p:spPr>
          <a:xfrm>
            <a:off x="821141" y="2157475"/>
            <a:ext cx="990600" cy="203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spc="-65" b="1">
                <a:solidFill>
                  <a:srgbClr val="FFFFFF"/>
                </a:solidFill>
                <a:latin typeface="나눔스퀘어 네오 Heavy"/>
                <a:cs typeface="나눔스퀘어 네오 Heavy"/>
              </a:rPr>
              <a:t>재해예방대책</a:t>
            </a:r>
            <a:endParaRPr sz="1400">
              <a:latin typeface="나눔스퀘어 네오 Heavy"/>
              <a:cs typeface="나눔스퀘어 네오 Heavy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2057228" y="2164409"/>
            <a:ext cx="1310640" cy="203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spc="-15" b="1">
                <a:latin typeface="나눔스퀘어 네오 Bold"/>
                <a:cs typeface="나눔스퀘어 네오 Bold"/>
              </a:rPr>
              <a:t>•</a:t>
            </a:r>
            <a:r>
              <a:rPr dirty="0" sz="1400" spc="-80" b="1">
                <a:latin typeface="나눔스퀘어 네오 Bold"/>
                <a:cs typeface="나눔스퀘어 네오 Bold"/>
              </a:rPr>
              <a:t> </a:t>
            </a:r>
            <a:r>
              <a:rPr dirty="0" sz="1400" spc="-65" b="1">
                <a:latin typeface="나눔스퀘어 네오 Bold"/>
                <a:cs typeface="나눔스퀘어 네오 Bold"/>
              </a:rPr>
              <a:t>굴착</a:t>
            </a:r>
            <a:r>
              <a:rPr dirty="0" sz="1400" spc="-30" b="1">
                <a:latin typeface="나눔스퀘어 네오 Bold"/>
                <a:cs typeface="나눔스퀘어 네오 Bold"/>
              </a:rPr>
              <a:t>기</a:t>
            </a:r>
            <a:r>
              <a:rPr dirty="0" sz="1400" spc="-80" b="1">
                <a:latin typeface="나눔스퀘어 네오 Bold"/>
                <a:cs typeface="나눔스퀘어 네오 Bold"/>
              </a:rPr>
              <a:t> </a:t>
            </a:r>
            <a:r>
              <a:rPr dirty="0" sz="1400" spc="-65" b="1">
                <a:latin typeface="나눔스퀘어 네오 Bold"/>
                <a:cs typeface="나눔스퀘어 네오 Bold"/>
              </a:rPr>
              <a:t>안전조치</a:t>
            </a:r>
            <a:endParaRPr sz="1400">
              <a:latin typeface="나눔스퀘어 네오 Bold"/>
              <a:cs typeface="나눔스퀘어 네오 Bold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1632021" y="2683199"/>
            <a:ext cx="83185" cy="1441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 spc="5" b="1">
                <a:solidFill>
                  <a:srgbClr val="FFFFFF"/>
                </a:solidFill>
                <a:latin typeface="나눔스퀘어 네오 ExtraBold"/>
                <a:cs typeface="나눔스퀘어 네오 ExtraBold"/>
              </a:rPr>
              <a:t>1</a:t>
            </a:r>
            <a:endParaRPr sz="900">
              <a:latin typeface="나눔스퀘어 네오 ExtraBold"/>
              <a:cs typeface="나눔스퀘어 네오 ExtraBold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1619498" y="4817309"/>
            <a:ext cx="107950" cy="1441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 spc="5" b="1">
                <a:solidFill>
                  <a:srgbClr val="FFFFFF"/>
                </a:solidFill>
                <a:latin typeface="나눔스퀘어 네오 ExtraBold"/>
                <a:cs typeface="나눔스퀘어 네오 ExtraBold"/>
              </a:rPr>
              <a:t>6</a:t>
            </a:r>
            <a:endParaRPr sz="900">
              <a:latin typeface="나눔스퀘어 네오 ExtraBold"/>
              <a:cs typeface="나눔스퀘어 네오 ExtraBold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6842630" y="2683199"/>
            <a:ext cx="108585" cy="1441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 spc="5" b="1">
                <a:solidFill>
                  <a:srgbClr val="FFFFFF"/>
                </a:solidFill>
                <a:latin typeface="나눔스퀘어 네오 ExtraBold"/>
                <a:cs typeface="나눔스퀘어 네오 ExtraBold"/>
              </a:rPr>
              <a:t>4</a:t>
            </a:r>
            <a:endParaRPr sz="900">
              <a:latin typeface="나눔스퀘어 네오 ExtraBold"/>
              <a:cs typeface="나눔스퀘어 네오 ExtraBold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6842978" y="4817309"/>
            <a:ext cx="107950" cy="1441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 spc="5" b="1">
                <a:solidFill>
                  <a:srgbClr val="FFFFFF"/>
                </a:solidFill>
                <a:latin typeface="나눔스퀘어 네오 ExtraBold"/>
                <a:cs typeface="나눔스퀘어 네오 ExtraBold"/>
              </a:rPr>
              <a:t>9</a:t>
            </a:r>
            <a:endParaRPr sz="900">
              <a:latin typeface="나눔스퀘어 네오 ExtraBold"/>
              <a:cs typeface="나눔스퀘어 네오 ExtraBold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3308830" y="2683199"/>
            <a:ext cx="105410" cy="1441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 spc="5" b="1">
                <a:solidFill>
                  <a:srgbClr val="FFFFFF"/>
                </a:solidFill>
                <a:latin typeface="나눔스퀘어 네오 ExtraBold"/>
                <a:cs typeface="나눔스퀘어 네오 ExtraBold"/>
              </a:rPr>
              <a:t>2</a:t>
            </a:r>
            <a:endParaRPr sz="900">
              <a:latin typeface="나눔스퀘어 네오 ExtraBold"/>
              <a:cs typeface="나눔스퀘어 네오 ExtraBold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3312309" y="4817309"/>
            <a:ext cx="99060" cy="1441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 spc="5" b="1">
                <a:solidFill>
                  <a:srgbClr val="FFFFFF"/>
                </a:solidFill>
                <a:latin typeface="나눔스퀘어 네오 ExtraBold"/>
                <a:cs typeface="나눔스퀘어 네오 ExtraBold"/>
              </a:rPr>
              <a:t>7</a:t>
            </a:r>
            <a:endParaRPr sz="900">
              <a:latin typeface="나눔스퀘어 네오 ExtraBold"/>
              <a:cs typeface="나눔스퀘어 네오 ExtraBold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8532194" y="2683199"/>
            <a:ext cx="106045" cy="1441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 spc="5" b="1">
                <a:solidFill>
                  <a:srgbClr val="FFFFFF"/>
                </a:solidFill>
                <a:latin typeface="나눔스퀘어 네오 ExtraBold"/>
                <a:cs typeface="나눔스퀘어 네오 ExtraBold"/>
              </a:rPr>
              <a:t>5</a:t>
            </a:r>
            <a:endParaRPr sz="900">
              <a:latin typeface="나눔스퀘어 네오 ExtraBold"/>
              <a:cs typeface="나눔스퀘어 네오 ExtraBold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8502396" y="4817309"/>
            <a:ext cx="162560" cy="1441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 spc="-20" b="1">
                <a:solidFill>
                  <a:srgbClr val="FFFFFF"/>
                </a:solidFill>
                <a:latin typeface="나눔스퀘어 네오 ExtraBold"/>
                <a:cs typeface="나눔스퀘어 네오 ExtraBold"/>
              </a:rPr>
              <a:t>10</a:t>
            </a:r>
            <a:endParaRPr sz="900">
              <a:latin typeface="나눔스퀘어 네오 ExtraBold"/>
              <a:cs typeface="나눔스퀘어 네오 ExtraBold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5075266" y="2683199"/>
            <a:ext cx="107950" cy="1441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 spc="5" b="1">
                <a:solidFill>
                  <a:srgbClr val="FFFFFF"/>
                </a:solidFill>
                <a:latin typeface="나눔스퀘어 네오 ExtraBold"/>
                <a:cs typeface="나눔스퀘어 네오 ExtraBold"/>
              </a:rPr>
              <a:t>3</a:t>
            </a:r>
            <a:endParaRPr sz="900">
              <a:latin typeface="나눔스퀘어 네오 ExtraBold"/>
              <a:cs typeface="나눔스퀘어 네오 ExtraBold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5073991" y="4817309"/>
            <a:ext cx="110489" cy="1441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 spc="5" b="1">
                <a:solidFill>
                  <a:srgbClr val="FFFFFF"/>
                </a:solidFill>
                <a:latin typeface="나눔스퀘어 네오 ExtraBold"/>
                <a:cs typeface="나눔스퀘어 네오 ExtraBold"/>
              </a:rPr>
              <a:t>8</a:t>
            </a:r>
            <a:endParaRPr sz="900">
              <a:latin typeface="나눔스퀘어 네오 ExtraBold"/>
              <a:cs typeface="나눔스퀘어 네오 ExtraBold"/>
            </a:endParaRPr>
          </a:p>
        </p:txBody>
      </p:sp>
      <p:sp>
        <p:nvSpPr>
          <p:cNvPr id="77" name="object 77"/>
          <p:cNvSpPr/>
          <p:nvPr/>
        </p:nvSpPr>
        <p:spPr>
          <a:xfrm>
            <a:off x="1650832" y="3977837"/>
            <a:ext cx="1528445" cy="626110"/>
          </a:xfrm>
          <a:custGeom>
            <a:avLst/>
            <a:gdLst/>
            <a:ahLst/>
            <a:cxnLst/>
            <a:rect l="l" t="t" r="r" b="b"/>
            <a:pathLst>
              <a:path w="1528445" h="626110">
                <a:moveTo>
                  <a:pt x="1528140" y="0"/>
                </a:moveTo>
                <a:lnTo>
                  <a:pt x="0" y="0"/>
                </a:lnTo>
                <a:lnTo>
                  <a:pt x="0" y="625805"/>
                </a:lnTo>
                <a:lnTo>
                  <a:pt x="1429740" y="625805"/>
                </a:lnTo>
                <a:lnTo>
                  <a:pt x="1528140" y="527405"/>
                </a:lnTo>
                <a:lnTo>
                  <a:pt x="1528140" y="0"/>
                </a:lnTo>
                <a:close/>
              </a:path>
            </a:pathLst>
          </a:custGeom>
          <a:solidFill>
            <a:srgbClr val="0092A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8" name="object 78"/>
          <p:cNvSpPr/>
          <p:nvPr/>
        </p:nvSpPr>
        <p:spPr>
          <a:xfrm>
            <a:off x="1650832" y="6111957"/>
            <a:ext cx="1528445" cy="626110"/>
          </a:xfrm>
          <a:custGeom>
            <a:avLst/>
            <a:gdLst/>
            <a:ahLst/>
            <a:cxnLst/>
            <a:rect l="l" t="t" r="r" b="b"/>
            <a:pathLst>
              <a:path w="1528445" h="626109">
                <a:moveTo>
                  <a:pt x="1528140" y="0"/>
                </a:moveTo>
                <a:lnTo>
                  <a:pt x="0" y="0"/>
                </a:lnTo>
                <a:lnTo>
                  <a:pt x="0" y="625805"/>
                </a:lnTo>
                <a:lnTo>
                  <a:pt x="1429740" y="625805"/>
                </a:lnTo>
                <a:lnTo>
                  <a:pt x="1528140" y="527405"/>
                </a:lnTo>
                <a:lnTo>
                  <a:pt x="1528140" y="0"/>
                </a:lnTo>
                <a:close/>
              </a:path>
            </a:pathLst>
          </a:custGeom>
          <a:solidFill>
            <a:srgbClr val="0092A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9" name="object 79"/>
          <p:cNvSpPr/>
          <p:nvPr/>
        </p:nvSpPr>
        <p:spPr>
          <a:xfrm>
            <a:off x="6874217" y="3977837"/>
            <a:ext cx="1528445" cy="626110"/>
          </a:xfrm>
          <a:custGeom>
            <a:avLst/>
            <a:gdLst/>
            <a:ahLst/>
            <a:cxnLst/>
            <a:rect l="l" t="t" r="r" b="b"/>
            <a:pathLst>
              <a:path w="1528445" h="626110">
                <a:moveTo>
                  <a:pt x="1528140" y="0"/>
                </a:moveTo>
                <a:lnTo>
                  <a:pt x="0" y="0"/>
                </a:lnTo>
                <a:lnTo>
                  <a:pt x="0" y="625805"/>
                </a:lnTo>
                <a:lnTo>
                  <a:pt x="1429740" y="625805"/>
                </a:lnTo>
                <a:lnTo>
                  <a:pt x="1528140" y="527405"/>
                </a:lnTo>
                <a:lnTo>
                  <a:pt x="1528140" y="0"/>
                </a:lnTo>
                <a:close/>
              </a:path>
            </a:pathLst>
          </a:custGeom>
          <a:solidFill>
            <a:srgbClr val="0092A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0" name="object 80"/>
          <p:cNvSpPr/>
          <p:nvPr/>
        </p:nvSpPr>
        <p:spPr>
          <a:xfrm>
            <a:off x="6874217" y="6111957"/>
            <a:ext cx="1528445" cy="626110"/>
          </a:xfrm>
          <a:custGeom>
            <a:avLst/>
            <a:gdLst/>
            <a:ahLst/>
            <a:cxnLst/>
            <a:rect l="l" t="t" r="r" b="b"/>
            <a:pathLst>
              <a:path w="1528445" h="626109">
                <a:moveTo>
                  <a:pt x="1528140" y="0"/>
                </a:moveTo>
                <a:lnTo>
                  <a:pt x="0" y="0"/>
                </a:lnTo>
                <a:lnTo>
                  <a:pt x="0" y="625805"/>
                </a:lnTo>
                <a:lnTo>
                  <a:pt x="1429740" y="625805"/>
                </a:lnTo>
                <a:lnTo>
                  <a:pt x="1528140" y="527405"/>
                </a:lnTo>
                <a:lnTo>
                  <a:pt x="1528140" y="0"/>
                </a:lnTo>
                <a:close/>
              </a:path>
            </a:pathLst>
          </a:custGeom>
          <a:solidFill>
            <a:srgbClr val="0092A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1" name="object 81"/>
          <p:cNvSpPr/>
          <p:nvPr/>
        </p:nvSpPr>
        <p:spPr>
          <a:xfrm>
            <a:off x="3338876" y="3977837"/>
            <a:ext cx="1528445" cy="626110"/>
          </a:xfrm>
          <a:custGeom>
            <a:avLst/>
            <a:gdLst/>
            <a:ahLst/>
            <a:cxnLst/>
            <a:rect l="l" t="t" r="r" b="b"/>
            <a:pathLst>
              <a:path w="1528445" h="626110">
                <a:moveTo>
                  <a:pt x="1528140" y="0"/>
                </a:moveTo>
                <a:lnTo>
                  <a:pt x="0" y="0"/>
                </a:lnTo>
                <a:lnTo>
                  <a:pt x="0" y="625805"/>
                </a:lnTo>
                <a:lnTo>
                  <a:pt x="1429740" y="625805"/>
                </a:lnTo>
                <a:lnTo>
                  <a:pt x="1528140" y="527405"/>
                </a:lnTo>
                <a:lnTo>
                  <a:pt x="1528140" y="0"/>
                </a:lnTo>
                <a:close/>
              </a:path>
            </a:pathLst>
          </a:custGeom>
          <a:solidFill>
            <a:srgbClr val="0092A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2" name="object 82"/>
          <p:cNvSpPr/>
          <p:nvPr/>
        </p:nvSpPr>
        <p:spPr>
          <a:xfrm>
            <a:off x="3338876" y="6111957"/>
            <a:ext cx="1528445" cy="626110"/>
          </a:xfrm>
          <a:custGeom>
            <a:avLst/>
            <a:gdLst/>
            <a:ahLst/>
            <a:cxnLst/>
            <a:rect l="l" t="t" r="r" b="b"/>
            <a:pathLst>
              <a:path w="1528445" h="626109">
                <a:moveTo>
                  <a:pt x="1528140" y="0"/>
                </a:moveTo>
                <a:lnTo>
                  <a:pt x="0" y="0"/>
                </a:lnTo>
                <a:lnTo>
                  <a:pt x="0" y="625805"/>
                </a:lnTo>
                <a:lnTo>
                  <a:pt x="1429740" y="625805"/>
                </a:lnTo>
                <a:lnTo>
                  <a:pt x="1528140" y="527405"/>
                </a:lnTo>
                <a:lnTo>
                  <a:pt x="1528140" y="0"/>
                </a:lnTo>
                <a:close/>
              </a:path>
            </a:pathLst>
          </a:custGeom>
          <a:solidFill>
            <a:srgbClr val="0092A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3" name="object 83"/>
          <p:cNvSpPr/>
          <p:nvPr/>
        </p:nvSpPr>
        <p:spPr>
          <a:xfrm>
            <a:off x="8562261" y="3977837"/>
            <a:ext cx="1528445" cy="626110"/>
          </a:xfrm>
          <a:custGeom>
            <a:avLst/>
            <a:gdLst/>
            <a:ahLst/>
            <a:cxnLst/>
            <a:rect l="l" t="t" r="r" b="b"/>
            <a:pathLst>
              <a:path w="1528445" h="626110">
                <a:moveTo>
                  <a:pt x="1528140" y="0"/>
                </a:moveTo>
                <a:lnTo>
                  <a:pt x="0" y="0"/>
                </a:lnTo>
                <a:lnTo>
                  <a:pt x="0" y="625805"/>
                </a:lnTo>
                <a:lnTo>
                  <a:pt x="1429740" y="625805"/>
                </a:lnTo>
                <a:lnTo>
                  <a:pt x="1528140" y="527405"/>
                </a:lnTo>
                <a:lnTo>
                  <a:pt x="1528140" y="0"/>
                </a:lnTo>
                <a:close/>
              </a:path>
            </a:pathLst>
          </a:custGeom>
          <a:solidFill>
            <a:srgbClr val="0092A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4" name="object 84"/>
          <p:cNvSpPr/>
          <p:nvPr/>
        </p:nvSpPr>
        <p:spPr>
          <a:xfrm>
            <a:off x="8562261" y="6111957"/>
            <a:ext cx="1528445" cy="626110"/>
          </a:xfrm>
          <a:custGeom>
            <a:avLst/>
            <a:gdLst/>
            <a:ahLst/>
            <a:cxnLst/>
            <a:rect l="l" t="t" r="r" b="b"/>
            <a:pathLst>
              <a:path w="1528445" h="626109">
                <a:moveTo>
                  <a:pt x="1528140" y="0"/>
                </a:moveTo>
                <a:lnTo>
                  <a:pt x="0" y="0"/>
                </a:lnTo>
                <a:lnTo>
                  <a:pt x="0" y="625805"/>
                </a:lnTo>
                <a:lnTo>
                  <a:pt x="1429740" y="625805"/>
                </a:lnTo>
                <a:lnTo>
                  <a:pt x="1528140" y="527405"/>
                </a:lnTo>
                <a:lnTo>
                  <a:pt x="1528140" y="0"/>
                </a:lnTo>
                <a:close/>
              </a:path>
            </a:pathLst>
          </a:custGeom>
          <a:solidFill>
            <a:srgbClr val="0092A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5" name="object 85"/>
          <p:cNvSpPr/>
          <p:nvPr/>
        </p:nvSpPr>
        <p:spPr>
          <a:xfrm>
            <a:off x="5106546" y="3977837"/>
            <a:ext cx="1528445" cy="626110"/>
          </a:xfrm>
          <a:custGeom>
            <a:avLst/>
            <a:gdLst/>
            <a:ahLst/>
            <a:cxnLst/>
            <a:rect l="l" t="t" r="r" b="b"/>
            <a:pathLst>
              <a:path w="1528445" h="626110">
                <a:moveTo>
                  <a:pt x="1528140" y="0"/>
                </a:moveTo>
                <a:lnTo>
                  <a:pt x="0" y="0"/>
                </a:lnTo>
                <a:lnTo>
                  <a:pt x="0" y="625805"/>
                </a:lnTo>
                <a:lnTo>
                  <a:pt x="1429740" y="625805"/>
                </a:lnTo>
                <a:lnTo>
                  <a:pt x="1528140" y="527405"/>
                </a:lnTo>
                <a:lnTo>
                  <a:pt x="1528140" y="0"/>
                </a:lnTo>
                <a:close/>
              </a:path>
            </a:pathLst>
          </a:custGeom>
          <a:solidFill>
            <a:srgbClr val="0092A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6" name="object 86"/>
          <p:cNvSpPr/>
          <p:nvPr/>
        </p:nvSpPr>
        <p:spPr>
          <a:xfrm>
            <a:off x="5106546" y="6111957"/>
            <a:ext cx="1528445" cy="626110"/>
          </a:xfrm>
          <a:custGeom>
            <a:avLst/>
            <a:gdLst/>
            <a:ahLst/>
            <a:cxnLst/>
            <a:rect l="l" t="t" r="r" b="b"/>
            <a:pathLst>
              <a:path w="1528445" h="626109">
                <a:moveTo>
                  <a:pt x="1528140" y="0"/>
                </a:moveTo>
                <a:lnTo>
                  <a:pt x="0" y="0"/>
                </a:lnTo>
                <a:lnTo>
                  <a:pt x="0" y="625805"/>
                </a:lnTo>
                <a:lnTo>
                  <a:pt x="1429740" y="625805"/>
                </a:lnTo>
                <a:lnTo>
                  <a:pt x="1528140" y="527405"/>
                </a:lnTo>
                <a:lnTo>
                  <a:pt x="1528140" y="0"/>
                </a:lnTo>
                <a:close/>
              </a:path>
            </a:pathLst>
          </a:custGeom>
          <a:solidFill>
            <a:srgbClr val="0092A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7" name="object 87"/>
          <p:cNvSpPr txBox="1"/>
          <p:nvPr/>
        </p:nvSpPr>
        <p:spPr>
          <a:xfrm>
            <a:off x="1904608" y="4112866"/>
            <a:ext cx="1017905" cy="3206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 indent="116839">
              <a:lnSpc>
                <a:spcPct val="130700"/>
              </a:lnSpc>
            </a:pPr>
            <a:r>
              <a:rPr dirty="0" sz="900" spc="-35" b="1">
                <a:solidFill>
                  <a:srgbClr val="FFFFFF"/>
                </a:solidFill>
                <a:latin typeface="나눔스퀘어 네오 ExtraBold"/>
                <a:cs typeface="나눔스퀘어 네오 ExtraBold"/>
              </a:rPr>
              <a:t>작업계획</a:t>
            </a:r>
            <a:r>
              <a:rPr dirty="0" sz="900" spc="-10" b="1">
                <a:solidFill>
                  <a:srgbClr val="FFFFFF"/>
                </a:solidFill>
                <a:latin typeface="나눔스퀘어 네오 ExtraBold"/>
                <a:cs typeface="나눔스퀘어 네오 ExtraBold"/>
              </a:rPr>
              <a:t>서</a:t>
            </a:r>
            <a:r>
              <a:rPr dirty="0" sz="900" spc="-50" b="1">
                <a:solidFill>
                  <a:srgbClr val="FFFFFF"/>
                </a:solidFill>
                <a:latin typeface="나눔스퀘어 네오 ExtraBold"/>
                <a:cs typeface="나눔스퀘어 네오 ExtraBold"/>
              </a:rPr>
              <a:t> </a:t>
            </a:r>
            <a:r>
              <a:rPr dirty="0" sz="900" spc="-35" b="1">
                <a:solidFill>
                  <a:srgbClr val="FFFFFF"/>
                </a:solidFill>
                <a:latin typeface="나눔스퀘어 네오 ExtraBold"/>
                <a:cs typeface="나눔스퀘어 네오 ExtraBold"/>
              </a:rPr>
              <a:t>작성</a:t>
            </a:r>
            <a:r>
              <a:rPr dirty="0" sz="900" spc="-30" b="1">
                <a:solidFill>
                  <a:srgbClr val="FFFFFF"/>
                </a:solidFill>
                <a:latin typeface="나눔스퀘어 네오 ExtraBold"/>
                <a:cs typeface="나눔스퀘어 네오 ExtraBold"/>
              </a:rPr>
              <a:t> </a:t>
            </a:r>
            <a:r>
              <a:rPr dirty="0" sz="900" spc="-10" b="1">
                <a:solidFill>
                  <a:srgbClr val="FFFFFF"/>
                </a:solidFill>
                <a:latin typeface="나눔스퀘어 네오 ExtraBold"/>
                <a:cs typeface="나눔스퀘어 네오 ExtraBold"/>
              </a:rPr>
              <a:t>및</a:t>
            </a:r>
            <a:r>
              <a:rPr dirty="0" sz="900" spc="-50" b="1">
                <a:solidFill>
                  <a:srgbClr val="FFFFFF"/>
                </a:solidFill>
                <a:latin typeface="나눔스퀘어 네오 ExtraBold"/>
                <a:cs typeface="나눔스퀘어 네오 ExtraBold"/>
              </a:rPr>
              <a:t> </a:t>
            </a:r>
            <a:r>
              <a:rPr dirty="0" sz="900" spc="-35" b="1">
                <a:solidFill>
                  <a:srgbClr val="FFFFFF"/>
                </a:solidFill>
                <a:latin typeface="나눔스퀘어 네오 ExtraBold"/>
                <a:cs typeface="나눔스퀘어 네오 ExtraBold"/>
              </a:rPr>
              <a:t>근로자에</a:t>
            </a:r>
            <a:r>
              <a:rPr dirty="0" sz="900" spc="-10" b="1">
                <a:solidFill>
                  <a:srgbClr val="FFFFFF"/>
                </a:solidFill>
                <a:latin typeface="나눔스퀘어 네오 ExtraBold"/>
                <a:cs typeface="나눔스퀘어 네오 ExtraBold"/>
              </a:rPr>
              <a:t>게</a:t>
            </a:r>
            <a:r>
              <a:rPr dirty="0" sz="900" spc="-50" b="1">
                <a:solidFill>
                  <a:srgbClr val="FFFFFF"/>
                </a:solidFill>
                <a:latin typeface="나눔스퀘어 네오 ExtraBold"/>
                <a:cs typeface="나눔스퀘어 네오 ExtraBold"/>
              </a:rPr>
              <a:t> </a:t>
            </a:r>
            <a:r>
              <a:rPr dirty="0" sz="900" spc="-35" b="1">
                <a:solidFill>
                  <a:srgbClr val="FFFFFF"/>
                </a:solidFill>
                <a:latin typeface="나눔스퀘어 네오 ExtraBold"/>
                <a:cs typeface="나눔스퀘어 네오 ExtraBold"/>
              </a:rPr>
              <a:t>알리기</a:t>
            </a:r>
            <a:endParaRPr sz="900">
              <a:latin typeface="나눔스퀘어 네오 ExtraBold"/>
              <a:cs typeface="나눔스퀘어 네오 ExtraBold"/>
            </a:endParaRPr>
          </a:p>
        </p:txBody>
      </p:sp>
      <p:sp>
        <p:nvSpPr>
          <p:cNvPr id="88" name="object 88"/>
          <p:cNvSpPr txBox="1"/>
          <p:nvPr/>
        </p:nvSpPr>
        <p:spPr>
          <a:xfrm>
            <a:off x="1956992" y="6336611"/>
            <a:ext cx="913765" cy="1416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 spc="-35" b="1">
                <a:solidFill>
                  <a:srgbClr val="FFFFFF"/>
                </a:solidFill>
                <a:latin typeface="나눔스퀘어 네오 ExtraBold"/>
                <a:cs typeface="나눔스퀘어 네오 ExtraBold"/>
              </a:rPr>
              <a:t>최대사</a:t>
            </a:r>
            <a:r>
              <a:rPr dirty="0" sz="900" spc="-10" b="1">
                <a:solidFill>
                  <a:srgbClr val="FFFFFF"/>
                </a:solidFill>
                <a:latin typeface="나눔스퀘어 네오 ExtraBold"/>
                <a:cs typeface="나눔스퀘어 네오 ExtraBold"/>
              </a:rPr>
              <a:t>용</a:t>
            </a:r>
            <a:r>
              <a:rPr dirty="0" sz="900" spc="-50" b="1">
                <a:solidFill>
                  <a:srgbClr val="FFFFFF"/>
                </a:solidFill>
                <a:latin typeface="나눔스퀘어 네오 ExtraBold"/>
                <a:cs typeface="나눔스퀘어 네오 ExtraBold"/>
              </a:rPr>
              <a:t> </a:t>
            </a:r>
            <a:r>
              <a:rPr dirty="0" sz="900" spc="-35" b="1">
                <a:solidFill>
                  <a:srgbClr val="FFFFFF"/>
                </a:solidFill>
                <a:latin typeface="나눔스퀘어 네오 ExtraBold"/>
                <a:cs typeface="나눔스퀘어 네오 ExtraBold"/>
              </a:rPr>
              <a:t>하</a:t>
            </a:r>
            <a:r>
              <a:rPr dirty="0" sz="900" spc="-10" b="1">
                <a:solidFill>
                  <a:srgbClr val="FFFFFF"/>
                </a:solidFill>
                <a:latin typeface="나눔스퀘어 네오 ExtraBold"/>
                <a:cs typeface="나눔스퀘어 네오 ExtraBold"/>
              </a:rPr>
              <a:t>중</a:t>
            </a:r>
            <a:r>
              <a:rPr dirty="0" sz="900" spc="-50" b="1">
                <a:solidFill>
                  <a:srgbClr val="FFFFFF"/>
                </a:solidFill>
                <a:latin typeface="나눔스퀘어 네오 ExtraBold"/>
                <a:cs typeface="나눔스퀘어 네오 ExtraBold"/>
              </a:rPr>
              <a:t> </a:t>
            </a:r>
            <a:r>
              <a:rPr dirty="0" sz="900" spc="-35" b="1">
                <a:solidFill>
                  <a:srgbClr val="FFFFFF"/>
                </a:solidFill>
                <a:latin typeface="나눔스퀘어 네오 ExtraBold"/>
                <a:cs typeface="나눔스퀘어 네오 ExtraBold"/>
              </a:rPr>
              <a:t>준수</a:t>
            </a:r>
            <a:endParaRPr sz="900">
              <a:latin typeface="나눔스퀘어 네오 ExtraBold"/>
              <a:cs typeface="나눔스퀘어 네오 ExtraBold"/>
            </a:endParaRPr>
          </a:p>
        </p:txBody>
      </p:sp>
      <p:sp>
        <p:nvSpPr>
          <p:cNvPr id="89" name="object 89"/>
          <p:cNvSpPr txBox="1"/>
          <p:nvPr/>
        </p:nvSpPr>
        <p:spPr>
          <a:xfrm>
            <a:off x="6983716" y="4112750"/>
            <a:ext cx="1332230" cy="3206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 indent="142240">
              <a:lnSpc>
                <a:spcPct val="130700"/>
              </a:lnSpc>
            </a:pPr>
            <a:r>
              <a:rPr dirty="0" sz="900" spc="-35" b="1">
                <a:solidFill>
                  <a:srgbClr val="FFFFFF"/>
                </a:solidFill>
                <a:latin typeface="나눔스퀘어 네오 ExtraBold"/>
                <a:cs typeface="나눔스퀘어 네오 ExtraBold"/>
              </a:rPr>
              <a:t>가스도관</a:t>
            </a:r>
            <a:r>
              <a:rPr dirty="0" sz="900" spc="-5" b="1">
                <a:solidFill>
                  <a:srgbClr val="FFFFFF"/>
                </a:solidFill>
                <a:latin typeface="나눔스퀘어 네오 ExtraBold"/>
                <a:cs typeface="나눔스퀘어 네오 ExtraBold"/>
              </a:rPr>
              <a:t>,</a:t>
            </a:r>
            <a:r>
              <a:rPr dirty="0" sz="900" spc="-50" b="1">
                <a:solidFill>
                  <a:srgbClr val="FFFFFF"/>
                </a:solidFill>
                <a:latin typeface="나눔스퀘어 네오 ExtraBold"/>
                <a:cs typeface="나눔스퀘어 네오 ExtraBold"/>
              </a:rPr>
              <a:t> </a:t>
            </a:r>
            <a:r>
              <a:rPr dirty="0" sz="900" spc="-35" b="1">
                <a:solidFill>
                  <a:srgbClr val="FFFFFF"/>
                </a:solidFill>
                <a:latin typeface="나눔스퀘어 네오 ExtraBold"/>
                <a:cs typeface="나눔스퀘어 네오 ExtraBold"/>
              </a:rPr>
              <a:t>지중전선로</a:t>
            </a:r>
            <a:r>
              <a:rPr dirty="0" sz="900" spc="-35" b="1">
                <a:solidFill>
                  <a:srgbClr val="FFFFFF"/>
                </a:solidFill>
                <a:latin typeface="나눔스퀘어 네오 ExtraBold"/>
                <a:cs typeface="나눔스퀘어 네오 ExtraBold"/>
              </a:rPr>
              <a:t> 파손위험지</a:t>
            </a:r>
            <a:r>
              <a:rPr dirty="0" sz="900" spc="-10" b="1">
                <a:solidFill>
                  <a:srgbClr val="FFFFFF"/>
                </a:solidFill>
                <a:latin typeface="나눔스퀘어 네오 ExtraBold"/>
                <a:cs typeface="나눔스퀘어 네오 ExtraBold"/>
              </a:rPr>
              <a:t>역</a:t>
            </a:r>
            <a:r>
              <a:rPr dirty="0" sz="900" spc="-50" b="1">
                <a:solidFill>
                  <a:srgbClr val="FFFFFF"/>
                </a:solidFill>
                <a:latin typeface="나눔스퀘어 네오 ExtraBold"/>
                <a:cs typeface="나눔스퀘어 네오 ExtraBold"/>
              </a:rPr>
              <a:t> </a:t>
            </a:r>
            <a:r>
              <a:rPr dirty="0" sz="900" spc="-35" b="1">
                <a:solidFill>
                  <a:srgbClr val="FFFFFF"/>
                </a:solidFill>
                <a:latin typeface="나눔스퀘어 네오 ExtraBold"/>
                <a:cs typeface="나눔스퀘어 네오 ExtraBold"/>
              </a:rPr>
              <a:t>굴착작</a:t>
            </a:r>
            <a:r>
              <a:rPr dirty="0" sz="900" spc="-10" b="1">
                <a:solidFill>
                  <a:srgbClr val="FFFFFF"/>
                </a:solidFill>
                <a:latin typeface="나눔스퀘어 네오 ExtraBold"/>
                <a:cs typeface="나눔스퀘어 네오 ExtraBold"/>
              </a:rPr>
              <a:t>업</a:t>
            </a:r>
            <a:r>
              <a:rPr dirty="0" sz="900" spc="-50" b="1">
                <a:solidFill>
                  <a:srgbClr val="FFFFFF"/>
                </a:solidFill>
                <a:latin typeface="나눔스퀘어 네오 ExtraBold"/>
                <a:cs typeface="나눔스퀘어 네오 ExtraBold"/>
              </a:rPr>
              <a:t> </a:t>
            </a:r>
            <a:r>
              <a:rPr dirty="0" sz="900" spc="-35" b="1">
                <a:solidFill>
                  <a:srgbClr val="FFFFFF"/>
                </a:solidFill>
                <a:latin typeface="나눔스퀘어 네오 ExtraBold"/>
                <a:cs typeface="나눔스퀘어 네오 ExtraBold"/>
              </a:rPr>
              <a:t>금지</a:t>
            </a:r>
            <a:endParaRPr sz="900">
              <a:latin typeface="나눔스퀘어 네오 ExtraBold"/>
              <a:cs typeface="나눔스퀘어 네오 ExtraBold"/>
            </a:endParaRPr>
          </a:p>
        </p:txBody>
      </p:sp>
      <p:sp>
        <p:nvSpPr>
          <p:cNvPr id="90" name="object 90"/>
          <p:cNvSpPr txBox="1"/>
          <p:nvPr/>
        </p:nvSpPr>
        <p:spPr>
          <a:xfrm>
            <a:off x="7180326" y="6336495"/>
            <a:ext cx="913765" cy="1416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 spc="-35" b="1">
                <a:solidFill>
                  <a:srgbClr val="FFFFFF"/>
                </a:solidFill>
                <a:latin typeface="나눔스퀘어 네오 ExtraBold"/>
                <a:cs typeface="나눔스퀘어 네오 ExtraBold"/>
              </a:rPr>
              <a:t>주용</a:t>
            </a:r>
            <a:r>
              <a:rPr dirty="0" sz="900" spc="-10" b="1">
                <a:solidFill>
                  <a:srgbClr val="FFFFFF"/>
                </a:solidFill>
                <a:latin typeface="나눔스퀘어 네오 ExtraBold"/>
                <a:cs typeface="나눔스퀘어 네오 ExtraBold"/>
              </a:rPr>
              <a:t>도</a:t>
            </a:r>
            <a:r>
              <a:rPr dirty="0" sz="900" spc="-50" b="1">
                <a:solidFill>
                  <a:srgbClr val="FFFFFF"/>
                </a:solidFill>
                <a:latin typeface="나눔스퀘어 네오 ExtraBold"/>
                <a:cs typeface="나눔스퀘어 네오 ExtraBold"/>
              </a:rPr>
              <a:t> </a:t>
            </a:r>
            <a:r>
              <a:rPr dirty="0" sz="900" spc="-10" b="1">
                <a:solidFill>
                  <a:srgbClr val="FFFFFF"/>
                </a:solidFill>
                <a:latin typeface="나눔스퀘어 네오 ExtraBold"/>
                <a:cs typeface="나눔스퀘어 네오 ExtraBold"/>
              </a:rPr>
              <a:t>외</a:t>
            </a:r>
            <a:r>
              <a:rPr dirty="0" sz="900" spc="-50" b="1">
                <a:solidFill>
                  <a:srgbClr val="FFFFFF"/>
                </a:solidFill>
                <a:latin typeface="나눔스퀘어 네오 ExtraBold"/>
                <a:cs typeface="나눔스퀘어 네오 ExtraBold"/>
              </a:rPr>
              <a:t> </a:t>
            </a:r>
            <a:r>
              <a:rPr dirty="0" sz="900" spc="-35" b="1">
                <a:solidFill>
                  <a:srgbClr val="FFFFFF"/>
                </a:solidFill>
                <a:latin typeface="나눔스퀘어 네오 ExtraBold"/>
                <a:cs typeface="나눔스퀘어 네오 ExtraBold"/>
              </a:rPr>
              <a:t>사용제한</a:t>
            </a:r>
            <a:endParaRPr sz="900">
              <a:latin typeface="나눔스퀘어 네오 ExtraBold"/>
              <a:cs typeface="나눔스퀘어 네오 ExtraBold"/>
            </a:endParaRPr>
          </a:p>
        </p:txBody>
      </p:sp>
      <p:sp>
        <p:nvSpPr>
          <p:cNvPr id="91" name="object 91"/>
          <p:cNvSpPr txBox="1"/>
          <p:nvPr/>
        </p:nvSpPr>
        <p:spPr>
          <a:xfrm>
            <a:off x="3697347" y="4112635"/>
            <a:ext cx="808990" cy="3206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 indent="52069">
              <a:lnSpc>
                <a:spcPct val="130700"/>
              </a:lnSpc>
            </a:pPr>
            <a:r>
              <a:rPr dirty="0" sz="900" spc="-35" b="1">
                <a:solidFill>
                  <a:srgbClr val="FFFFFF"/>
                </a:solidFill>
                <a:latin typeface="나눔스퀘어 네오 ExtraBold"/>
                <a:cs typeface="나눔스퀘어 네오 ExtraBold"/>
              </a:rPr>
              <a:t>굴착</a:t>
            </a:r>
            <a:r>
              <a:rPr dirty="0" sz="900" spc="-10" b="1">
                <a:solidFill>
                  <a:srgbClr val="FFFFFF"/>
                </a:solidFill>
                <a:latin typeface="나눔스퀘어 네오 ExtraBold"/>
                <a:cs typeface="나눔스퀘어 네오 ExtraBold"/>
              </a:rPr>
              <a:t>기</a:t>
            </a:r>
            <a:r>
              <a:rPr dirty="0" sz="900" spc="-50" b="1">
                <a:solidFill>
                  <a:srgbClr val="FFFFFF"/>
                </a:solidFill>
                <a:latin typeface="나눔스퀘어 네오 ExtraBold"/>
                <a:cs typeface="나눔스퀘어 네오 ExtraBold"/>
              </a:rPr>
              <a:t> </a:t>
            </a:r>
            <a:r>
              <a:rPr dirty="0" sz="900" spc="-35" b="1">
                <a:solidFill>
                  <a:srgbClr val="FFFFFF"/>
                </a:solidFill>
                <a:latin typeface="나눔스퀘어 네오 ExtraBold"/>
                <a:cs typeface="나눔스퀘어 네오 ExtraBold"/>
              </a:rPr>
              <a:t>이</a:t>
            </a:r>
            <a:r>
              <a:rPr dirty="0" sz="900" spc="-10" b="1">
                <a:solidFill>
                  <a:srgbClr val="FFFFFF"/>
                </a:solidFill>
                <a:latin typeface="나눔스퀘어 네오 ExtraBold"/>
                <a:cs typeface="나눔스퀘어 네오 ExtraBold"/>
              </a:rPr>
              <a:t>송</a:t>
            </a:r>
            <a:r>
              <a:rPr dirty="0" sz="900" spc="-50" b="1">
                <a:solidFill>
                  <a:srgbClr val="FFFFFF"/>
                </a:solidFill>
                <a:latin typeface="나눔스퀘어 네오 ExtraBold"/>
                <a:cs typeface="나눔스퀘어 네오 ExtraBold"/>
              </a:rPr>
              <a:t> </a:t>
            </a:r>
            <a:r>
              <a:rPr dirty="0" sz="900" spc="-10" b="1">
                <a:solidFill>
                  <a:srgbClr val="FFFFFF"/>
                </a:solidFill>
                <a:latin typeface="나눔스퀘어 네오 ExtraBold"/>
                <a:cs typeface="나눔스퀘어 네오 ExtraBold"/>
              </a:rPr>
              <a:t>시</a:t>
            </a:r>
            <a:r>
              <a:rPr dirty="0" sz="900" spc="-5" b="1">
                <a:solidFill>
                  <a:srgbClr val="FFFFFF"/>
                </a:solidFill>
                <a:latin typeface="나눔스퀘어 네오 ExtraBold"/>
                <a:cs typeface="나눔스퀘어 네오 ExtraBold"/>
              </a:rPr>
              <a:t> </a:t>
            </a:r>
            <a:r>
              <a:rPr dirty="0" sz="900" spc="-35" b="1">
                <a:solidFill>
                  <a:srgbClr val="FFFFFF"/>
                </a:solidFill>
                <a:latin typeface="나눔스퀘어 네오 ExtraBold"/>
                <a:cs typeface="나눔스퀘어 네오 ExtraBold"/>
              </a:rPr>
              <a:t>굴</a:t>
            </a:r>
            <a:r>
              <a:rPr dirty="0" sz="900" spc="-10" b="1">
                <a:solidFill>
                  <a:srgbClr val="FFFFFF"/>
                </a:solidFill>
                <a:latin typeface="나눔스퀘어 네오 ExtraBold"/>
                <a:cs typeface="나눔스퀘어 네오 ExtraBold"/>
              </a:rPr>
              <a:t>러</a:t>
            </a:r>
            <a:r>
              <a:rPr dirty="0" sz="900" spc="-50" b="1">
                <a:solidFill>
                  <a:srgbClr val="FFFFFF"/>
                </a:solidFill>
                <a:latin typeface="나눔스퀘어 네오 ExtraBold"/>
                <a:cs typeface="나눔스퀘어 네오 ExtraBold"/>
              </a:rPr>
              <a:t> </a:t>
            </a:r>
            <a:r>
              <a:rPr dirty="0" sz="900" spc="-35" b="1">
                <a:solidFill>
                  <a:srgbClr val="FFFFFF"/>
                </a:solidFill>
                <a:latin typeface="나눔스퀘어 네오 ExtraBold"/>
                <a:cs typeface="나눔스퀘어 네오 ExtraBold"/>
              </a:rPr>
              <a:t>떨어</a:t>
            </a:r>
            <a:r>
              <a:rPr dirty="0" sz="900" spc="-10" b="1">
                <a:solidFill>
                  <a:srgbClr val="FFFFFF"/>
                </a:solidFill>
                <a:latin typeface="나눔스퀘어 네오 ExtraBold"/>
                <a:cs typeface="나눔스퀘어 네오 ExtraBold"/>
              </a:rPr>
              <a:t>짐</a:t>
            </a:r>
            <a:r>
              <a:rPr dirty="0" sz="900" spc="-50" b="1">
                <a:solidFill>
                  <a:srgbClr val="FFFFFF"/>
                </a:solidFill>
                <a:latin typeface="나눔스퀘어 네오 ExtraBold"/>
                <a:cs typeface="나눔스퀘어 네오 ExtraBold"/>
              </a:rPr>
              <a:t> </a:t>
            </a:r>
            <a:r>
              <a:rPr dirty="0" sz="900" spc="-35" b="1">
                <a:solidFill>
                  <a:srgbClr val="FFFFFF"/>
                </a:solidFill>
                <a:latin typeface="나눔스퀘어 네오 ExtraBold"/>
                <a:cs typeface="나눔스퀘어 네오 ExtraBold"/>
              </a:rPr>
              <a:t>방지</a:t>
            </a:r>
            <a:endParaRPr sz="900">
              <a:latin typeface="나눔스퀘어 네오 ExtraBold"/>
              <a:cs typeface="나눔스퀘어 네오 ExtraBold"/>
            </a:endParaRPr>
          </a:p>
        </p:txBody>
      </p:sp>
      <p:sp>
        <p:nvSpPr>
          <p:cNvPr id="92" name="object 92"/>
          <p:cNvSpPr txBox="1"/>
          <p:nvPr/>
        </p:nvSpPr>
        <p:spPr>
          <a:xfrm>
            <a:off x="3515137" y="6246713"/>
            <a:ext cx="1176020" cy="3206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54940" marR="5080" indent="-142875">
              <a:lnSpc>
                <a:spcPct val="130700"/>
              </a:lnSpc>
            </a:pPr>
            <a:r>
              <a:rPr dirty="0" sz="900" spc="-35" b="1">
                <a:solidFill>
                  <a:srgbClr val="FFFFFF"/>
                </a:solidFill>
                <a:latin typeface="나눔스퀘어 네오 ExtraBold"/>
                <a:cs typeface="나눔스퀘어 네오 ExtraBold"/>
              </a:rPr>
              <a:t>작</a:t>
            </a:r>
            <a:r>
              <a:rPr dirty="0" sz="900" spc="-10" b="1">
                <a:solidFill>
                  <a:srgbClr val="FFFFFF"/>
                </a:solidFill>
                <a:latin typeface="나눔스퀘어 네오 ExtraBold"/>
                <a:cs typeface="나눔스퀘어 네오 ExtraBold"/>
              </a:rPr>
              <a:t>업</a:t>
            </a:r>
            <a:r>
              <a:rPr dirty="0" sz="900" spc="-50" b="1">
                <a:solidFill>
                  <a:srgbClr val="FFFFFF"/>
                </a:solidFill>
                <a:latin typeface="나눔스퀘어 네오 ExtraBold"/>
                <a:cs typeface="나눔스퀘어 네오 ExtraBold"/>
              </a:rPr>
              <a:t> </a:t>
            </a:r>
            <a:r>
              <a:rPr dirty="0" sz="900" spc="-10" b="1">
                <a:solidFill>
                  <a:srgbClr val="FFFFFF"/>
                </a:solidFill>
                <a:latin typeface="나눔스퀘어 네오 ExtraBold"/>
                <a:cs typeface="나눔스퀘어 네오 ExtraBold"/>
              </a:rPr>
              <a:t>전</a:t>
            </a:r>
            <a:r>
              <a:rPr dirty="0" sz="900" spc="-50" b="1">
                <a:solidFill>
                  <a:srgbClr val="FFFFFF"/>
                </a:solidFill>
                <a:latin typeface="나눔스퀘어 네오 ExtraBold"/>
                <a:cs typeface="나눔스퀘어 네오 ExtraBold"/>
              </a:rPr>
              <a:t> </a:t>
            </a:r>
            <a:r>
              <a:rPr dirty="0" sz="900" spc="-35" b="1">
                <a:solidFill>
                  <a:srgbClr val="FFFFFF"/>
                </a:solidFill>
                <a:latin typeface="나눔스퀘어 네오 ExtraBold"/>
                <a:cs typeface="나눔스퀘어 네오 ExtraBold"/>
              </a:rPr>
              <a:t>작업장</a:t>
            </a:r>
            <a:r>
              <a:rPr dirty="0" sz="900" spc="-10" b="1">
                <a:solidFill>
                  <a:srgbClr val="FFFFFF"/>
                </a:solidFill>
                <a:latin typeface="나눔스퀘어 네오 ExtraBold"/>
                <a:cs typeface="나눔스퀘어 네오 ExtraBold"/>
              </a:rPr>
              <a:t>소</a:t>
            </a:r>
            <a:r>
              <a:rPr dirty="0" sz="900" spc="-50" b="1">
                <a:solidFill>
                  <a:srgbClr val="FFFFFF"/>
                </a:solidFill>
                <a:latin typeface="나눔스퀘어 네오 ExtraBold"/>
                <a:cs typeface="나눔스퀘어 네오 ExtraBold"/>
              </a:rPr>
              <a:t> </a:t>
            </a:r>
            <a:r>
              <a:rPr dirty="0" sz="900" spc="-35" b="1">
                <a:solidFill>
                  <a:srgbClr val="FFFFFF"/>
                </a:solidFill>
                <a:latin typeface="나눔스퀘어 네오 ExtraBold"/>
                <a:cs typeface="나눔스퀘어 네오 ExtraBold"/>
              </a:rPr>
              <a:t>점</a:t>
            </a:r>
            <a:r>
              <a:rPr dirty="0" sz="900" spc="-10" b="1">
                <a:solidFill>
                  <a:srgbClr val="FFFFFF"/>
                </a:solidFill>
                <a:latin typeface="나눔스퀘어 네오 ExtraBold"/>
                <a:cs typeface="나눔스퀘어 네오 ExtraBold"/>
              </a:rPr>
              <a:t>검</a:t>
            </a:r>
            <a:r>
              <a:rPr dirty="0" sz="900" spc="-50" b="1">
                <a:solidFill>
                  <a:srgbClr val="FFFFFF"/>
                </a:solidFill>
                <a:latin typeface="나눔스퀘어 네오 ExtraBold"/>
                <a:cs typeface="나눔스퀘어 네오 ExtraBold"/>
              </a:rPr>
              <a:t> </a:t>
            </a:r>
            <a:r>
              <a:rPr dirty="0" sz="900" spc="-10" b="1">
                <a:solidFill>
                  <a:srgbClr val="FFFFFF"/>
                </a:solidFill>
                <a:latin typeface="나눔스퀘어 네오 ExtraBold"/>
                <a:cs typeface="나눔스퀘어 네오 ExtraBold"/>
              </a:rPr>
              <a:t>및</a:t>
            </a:r>
            <a:r>
              <a:rPr dirty="0" sz="900" spc="-5" b="1">
                <a:solidFill>
                  <a:srgbClr val="FFFFFF"/>
                </a:solidFill>
                <a:latin typeface="나눔스퀘어 네오 ExtraBold"/>
                <a:cs typeface="나눔스퀘어 네오 ExtraBold"/>
              </a:rPr>
              <a:t> </a:t>
            </a:r>
            <a:r>
              <a:rPr dirty="0" sz="900" spc="-35" b="1">
                <a:solidFill>
                  <a:srgbClr val="FFFFFF"/>
                </a:solidFill>
                <a:latin typeface="나눔스퀘어 네오 ExtraBold"/>
                <a:cs typeface="나눔스퀘어 네오 ExtraBold"/>
              </a:rPr>
              <a:t>붕괴위</a:t>
            </a:r>
            <a:r>
              <a:rPr dirty="0" sz="900" spc="-10" b="1">
                <a:solidFill>
                  <a:srgbClr val="FFFFFF"/>
                </a:solidFill>
                <a:latin typeface="나눔스퀘어 네오 ExtraBold"/>
                <a:cs typeface="나눔스퀘어 네오 ExtraBold"/>
              </a:rPr>
              <a:t>험</a:t>
            </a:r>
            <a:r>
              <a:rPr dirty="0" sz="900" spc="-50" b="1">
                <a:solidFill>
                  <a:srgbClr val="FFFFFF"/>
                </a:solidFill>
                <a:latin typeface="나눔스퀘어 네오 ExtraBold"/>
                <a:cs typeface="나눔스퀘어 네오 ExtraBold"/>
              </a:rPr>
              <a:t> </a:t>
            </a:r>
            <a:r>
              <a:rPr dirty="0" sz="900" spc="-35" b="1">
                <a:solidFill>
                  <a:srgbClr val="FFFFFF"/>
                </a:solidFill>
                <a:latin typeface="나눔스퀘어 네오 ExtraBold"/>
                <a:cs typeface="나눔스퀘어 네오 ExtraBold"/>
              </a:rPr>
              <a:t>방지조치</a:t>
            </a:r>
            <a:endParaRPr sz="900">
              <a:latin typeface="나눔스퀘어 네오 ExtraBold"/>
              <a:cs typeface="나눔스퀘어 네오 ExtraBold"/>
            </a:endParaRPr>
          </a:p>
        </p:txBody>
      </p:sp>
      <p:sp>
        <p:nvSpPr>
          <p:cNvPr id="93" name="object 93"/>
          <p:cNvSpPr txBox="1"/>
          <p:nvPr/>
        </p:nvSpPr>
        <p:spPr>
          <a:xfrm>
            <a:off x="8698786" y="4031876"/>
            <a:ext cx="1252855" cy="5003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L="12065" marR="5080">
              <a:lnSpc>
                <a:spcPct val="130700"/>
              </a:lnSpc>
            </a:pPr>
            <a:r>
              <a:rPr dirty="0" sz="900" spc="-35" b="1">
                <a:solidFill>
                  <a:srgbClr val="FFFFFF"/>
                </a:solidFill>
                <a:latin typeface="나눔스퀘어 네오 ExtraBold"/>
                <a:cs typeface="나눔스퀘어 네오 ExtraBold"/>
              </a:rPr>
              <a:t>지반침</a:t>
            </a:r>
            <a:r>
              <a:rPr dirty="0" sz="900" spc="-10" b="1">
                <a:solidFill>
                  <a:srgbClr val="FFFFFF"/>
                </a:solidFill>
                <a:latin typeface="나눔스퀘어 네오 ExtraBold"/>
                <a:cs typeface="나눔스퀘어 네오 ExtraBold"/>
              </a:rPr>
              <a:t>하</a:t>
            </a:r>
            <a:r>
              <a:rPr dirty="0" sz="900" spc="-50" b="1">
                <a:solidFill>
                  <a:srgbClr val="FFFFFF"/>
                </a:solidFill>
                <a:latin typeface="나눔스퀘어 네오 ExtraBold"/>
                <a:cs typeface="나눔스퀘어 네오 ExtraBold"/>
              </a:rPr>
              <a:t> </a:t>
            </a:r>
            <a:r>
              <a:rPr dirty="0" sz="900" spc="-35" b="1">
                <a:solidFill>
                  <a:srgbClr val="FFFFFF"/>
                </a:solidFill>
                <a:latin typeface="나눔스퀘어 네오 ExtraBold"/>
                <a:cs typeface="나눔스퀘어 네오 ExtraBold"/>
              </a:rPr>
              <a:t>우</a:t>
            </a:r>
            <a:r>
              <a:rPr dirty="0" sz="900" spc="-10" b="1">
                <a:solidFill>
                  <a:srgbClr val="FFFFFF"/>
                </a:solidFill>
                <a:latin typeface="나눔스퀘어 네오 ExtraBold"/>
                <a:cs typeface="나눔스퀘어 네오 ExtraBold"/>
              </a:rPr>
              <a:t>려</a:t>
            </a:r>
            <a:r>
              <a:rPr dirty="0" sz="900" spc="-50" b="1">
                <a:solidFill>
                  <a:srgbClr val="FFFFFF"/>
                </a:solidFill>
                <a:latin typeface="나눔스퀘어 네오 ExtraBold"/>
                <a:cs typeface="나눔스퀘어 네오 ExtraBold"/>
              </a:rPr>
              <a:t> </a:t>
            </a:r>
            <a:r>
              <a:rPr dirty="0" sz="900" spc="-35" b="1">
                <a:solidFill>
                  <a:srgbClr val="FFFFFF"/>
                </a:solidFill>
                <a:latin typeface="나눔스퀘어 네오 ExtraBold"/>
                <a:cs typeface="나눔스퀘어 네오 ExtraBold"/>
              </a:rPr>
              <a:t>없는</a:t>
            </a:r>
            <a:r>
              <a:rPr dirty="0" sz="900" spc="-35" b="1">
                <a:solidFill>
                  <a:srgbClr val="FFFFFF"/>
                </a:solidFill>
                <a:latin typeface="나눔스퀘어 네오 ExtraBold"/>
                <a:cs typeface="나눔스퀘어 네오 ExtraBold"/>
              </a:rPr>
              <a:t> 평평</a:t>
            </a:r>
            <a:r>
              <a:rPr dirty="0" sz="900" spc="-10" b="1">
                <a:solidFill>
                  <a:srgbClr val="FFFFFF"/>
                </a:solidFill>
                <a:latin typeface="나눔스퀘어 네오 ExtraBold"/>
                <a:cs typeface="나눔스퀘어 네오 ExtraBold"/>
              </a:rPr>
              <a:t>한</a:t>
            </a:r>
            <a:r>
              <a:rPr dirty="0" sz="900" spc="-50" b="1">
                <a:solidFill>
                  <a:srgbClr val="FFFFFF"/>
                </a:solidFill>
                <a:latin typeface="나눔스퀘어 네오 ExtraBold"/>
                <a:cs typeface="나눔스퀘어 네오 ExtraBold"/>
              </a:rPr>
              <a:t> </a:t>
            </a:r>
            <a:r>
              <a:rPr dirty="0" sz="900" spc="-35" b="1">
                <a:solidFill>
                  <a:srgbClr val="FFFFFF"/>
                </a:solidFill>
                <a:latin typeface="나눔스퀘어 네오 ExtraBold"/>
                <a:cs typeface="나눔스퀘어 네오 ExtraBold"/>
              </a:rPr>
              <a:t>곳에</a:t>
            </a:r>
            <a:r>
              <a:rPr dirty="0" sz="900" spc="-10" b="1">
                <a:solidFill>
                  <a:srgbClr val="FFFFFF"/>
                </a:solidFill>
                <a:latin typeface="나눔스퀘어 네오 ExtraBold"/>
                <a:cs typeface="나눔스퀘어 네오 ExtraBold"/>
              </a:rPr>
              <a:t>서</a:t>
            </a:r>
            <a:r>
              <a:rPr dirty="0" sz="900" spc="-50" b="1">
                <a:solidFill>
                  <a:srgbClr val="FFFFFF"/>
                </a:solidFill>
                <a:latin typeface="나눔스퀘어 네오 ExtraBold"/>
                <a:cs typeface="나눔스퀘어 네오 ExtraBold"/>
              </a:rPr>
              <a:t> </a:t>
            </a:r>
            <a:r>
              <a:rPr dirty="0" sz="900" spc="-35" b="1">
                <a:solidFill>
                  <a:srgbClr val="FFFFFF"/>
                </a:solidFill>
                <a:latin typeface="나눔스퀘어 네오 ExtraBold"/>
                <a:cs typeface="나눔스퀘어 네오 ExtraBold"/>
              </a:rPr>
              <a:t>신호</a:t>
            </a:r>
            <a:r>
              <a:rPr dirty="0" sz="900" spc="-10" b="1">
                <a:solidFill>
                  <a:srgbClr val="FFFFFF"/>
                </a:solidFill>
                <a:latin typeface="나눔스퀘어 네오 ExtraBold"/>
                <a:cs typeface="나눔스퀘어 네오 ExtraBold"/>
              </a:rPr>
              <a:t>에</a:t>
            </a:r>
            <a:r>
              <a:rPr dirty="0" sz="900" spc="-50" b="1">
                <a:solidFill>
                  <a:srgbClr val="FFFFFF"/>
                </a:solidFill>
                <a:latin typeface="나눔스퀘어 네오 ExtraBold"/>
                <a:cs typeface="나눔스퀘어 네오 ExtraBold"/>
              </a:rPr>
              <a:t> </a:t>
            </a:r>
            <a:r>
              <a:rPr dirty="0" sz="900" spc="-35" b="1">
                <a:solidFill>
                  <a:srgbClr val="FFFFFF"/>
                </a:solidFill>
                <a:latin typeface="나눔스퀘어 네오 ExtraBold"/>
                <a:cs typeface="나눔스퀘어 네오 ExtraBold"/>
              </a:rPr>
              <a:t>따라</a:t>
            </a:r>
            <a:r>
              <a:rPr dirty="0" sz="900" spc="-35" b="1">
                <a:solidFill>
                  <a:srgbClr val="FFFFFF"/>
                </a:solidFill>
                <a:latin typeface="나눔스퀘어 네오 ExtraBold"/>
                <a:cs typeface="나눔스퀘어 네오 ExtraBold"/>
              </a:rPr>
              <a:t> 인양작업</a:t>
            </a:r>
            <a:endParaRPr sz="900">
              <a:latin typeface="나눔스퀘어 네오 ExtraBold"/>
              <a:cs typeface="나눔스퀘어 네오 ExtraBold"/>
            </a:endParaRPr>
          </a:p>
        </p:txBody>
      </p:sp>
      <p:sp>
        <p:nvSpPr>
          <p:cNvPr id="94" name="object 94"/>
          <p:cNvSpPr txBox="1"/>
          <p:nvPr/>
        </p:nvSpPr>
        <p:spPr>
          <a:xfrm>
            <a:off x="8828726" y="6345289"/>
            <a:ext cx="1017905" cy="1416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 spc="-35" b="1">
                <a:solidFill>
                  <a:srgbClr val="FFFFFF"/>
                </a:solidFill>
                <a:latin typeface="나눔스퀘어 네오 ExtraBold"/>
                <a:cs typeface="나눔스퀘어 네오 ExtraBold"/>
              </a:rPr>
              <a:t>퀵커플</a:t>
            </a:r>
            <a:r>
              <a:rPr dirty="0" sz="900" spc="-10" b="1">
                <a:solidFill>
                  <a:srgbClr val="FFFFFF"/>
                </a:solidFill>
                <a:latin typeface="나눔스퀘어 네오 ExtraBold"/>
                <a:cs typeface="나눔스퀘어 네오 ExtraBold"/>
              </a:rPr>
              <a:t>러</a:t>
            </a:r>
            <a:r>
              <a:rPr dirty="0" sz="900" spc="-50" b="1">
                <a:solidFill>
                  <a:srgbClr val="FFFFFF"/>
                </a:solidFill>
                <a:latin typeface="나눔스퀘어 네오 ExtraBold"/>
                <a:cs typeface="나눔스퀘어 네오 ExtraBold"/>
              </a:rPr>
              <a:t> </a:t>
            </a:r>
            <a:r>
              <a:rPr dirty="0" sz="900" spc="-35" b="1">
                <a:solidFill>
                  <a:srgbClr val="FFFFFF"/>
                </a:solidFill>
                <a:latin typeface="나눔스퀘어 네오 ExtraBold"/>
                <a:cs typeface="나눔스퀘어 네오 ExtraBold"/>
              </a:rPr>
              <a:t>안전</a:t>
            </a:r>
            <a:r>
              <a:rPr dirty="0" sz="900" spc="-10" b="1">
                <a:solidFill>
                  <a:srgbClr val="FFFFFF"/>
                </a:solidFill>
                <a:latin typeface="나눔스퀘어 네오 ExtraBold"/>
                <a:cs typeface="나눔스퀘어 네오 ExtraBold"/>
              </a:rPr>
              <a:t>판</a:t>
            </a:r>
            <a:r>
              <a:rPr dirty="0" sz="900" spc="-50" b="1">
                <a:solidFill>
                  <a:srgbClr val="FFFFFF"/>
                </a:solidFill>
                <a:latin typeface="나눔스퀘어 네오 ExtraBold"/>
                <a:cs typeface="나눔스퀘어 네오 ExtraBold"/>
              </a:rPr>
              <a:t> </a:t>
            </a:r>
            <a:r>
              <a:rPr dirty="0" sz="900" spc="-35" b="1">
                <a:solidFill>
                  <a:srgbClr val="FFFFFF"/>
                </a:solidFill>
                <a:latin typeface="나눔스퀘어 네오 ExtraBold"/>
                <a:cs typeface="나눔스퀘어 네오 ExtraBold"/>
              </a:rPr>
              <a:t>체결</a:t>
            </a:r>
            <a:endParaRPr sz="900">
              <a:latin typeface="나눔스퀘어 네오 ExtraBold"/>
              <a:cs typeface="나눔스퀘어 네오 ExtraBold"/>
            </a:endParaRPr>
          </a:p>
        </p:txBody>
      </p:sp>
      <p:sp>
        <p:nvSpPr>
          <p:cNvPr id="95" name="object 95"/>
          <p:cNvSpPr txBox="1"/>
          <p:nvPr/>
        </p:nvSpPr>
        <p:spPr>
          <a:xfrm>
            <a:off x="5228733" y="4112519"/>
            <a:ext cx="1281430" cy="3206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9539" marR="5080" indent="-117475">
              <a:lnSpc>
                <a:spcPct val="130700"/>
              </a:lnSpc>
            </a:pPr>
            <a:r>
              <a:rPr dirty="0" sz="900" spc="-35" b="1">
                <a:solidFill>
                  <a:srgbClr val="FFFFFF"/>
                </a:solidFill>
                <a:latin typeface="나눔스퀘어 네오 ExtraBold"/>
                <a:cs typeface="나눔스퀘어 네오 ExtraBold"/>
              </a:rPr>
              <a:t>정</a:t>
            </a:r>
            <a:r>
              <a:rPr dirty="0" sz="900" spc="-10" b="1">
                <a:solidFill>
                  <a:srgbClr val="FFFFFF"/>
                </a:solidFill>
                <a:latin typeface="나눔스퀘어 네오 ExtraBold"/>
                <a:cs typeface="나눔스퀘어 네오 ExtraBold"/>
              </a:rPr>
              <a:t>비</a:t>
            </a:r>
            <a:r>
              <a:rPr dirty="0" sz="900" spc="-50" b="1">
                <a:solidFill>
                  <a:srgbClr val="FFFFFF"/>
                </a:solidFill>
                <a:latin typeface="나눔스퀘어 네오 ExtraBold"/>
                <a:cs typeface="나눔스퀘어 네오 ExtraBold"/>
              </a:rPr>
              <a:t> </a:t>
            </a:r>
            <a:r>
              <a:rPr dirty="0" sz="900" spc="-10" b="1">
                <a:solidFill>
                  <a:srgbClr val="FFFFFF"/>
                </a:solidFill>
                <a:latin typeface="나눔스퀘어 네오 ExtraBold"/>
                <a:cs typeface="나눔스퀘어 네오 ExtraBold"/>
              </a:rPr>
              <a:t>시</a:t>
            </a:r>
            <a:r>
              <a:rPr dirty="0" sz="900" spc="-50" b="1">
                <a:solidFill>
                  <a:srgbClr val="FFFFFF"/>
                </a:solidFill>
                <a:latin typeface="나눔스퀘어 네오 ExtraBold"/>
                <a:cs typeface="나눔스퀘어 네오 ExtraBold"/>
              </a:rPr>
              <a:t> </a:t>
            </a:r>
            <a:r>
              <a:rPr dirty="0" sz="900" spc="-35" b="1">
                <a:solidFill>
                  <a:srgbClr val="FFFFFF"/>
                </a:solidFill>
                <a:latin typeface="나눔스퀘어 네오 ExtraBold"/>
                <a:cs typeface="나눔스퀘어 네오 ExtraBold"/>
              </a:rPr>
              <a:t>운전정지</a:t>
            </a:r>
            <a:r>
              <a:rPr dirty="0" sz="900" spc="-5" b="1">
                <a:solidFill>
                  <a:srgbClr val="FFFFFF"/>
                </a:solidFill>
                <a:latin typeface="나눔스퀘어 네오 ExtraBold"/>
                <a:cs typeface="나눔스퀘어 네오 ExtraBold"/>
              </a:rPr>
              <a:t>,</a:t>
            </a:r>
            <a:r>
              <a:rPr dirty="0" sz="900" spc="-50" b="1">
                <a:solidFill>
                  <a:srgbClr val="FFFFFF"/>
                </a:solidFill>
                <a:latin typeface="나눔스퀘어 네오 ExtraBold"/>
                <a:cs typeface="나눔스퀘어 네오 ExtraBold"/>
              </a:rPr>
              <a:t> </a:t>
            </a:r>
            <a:r>
              <a:rPr dirty="0" sz="900" spc="-35" b="1">
                <a:solidFill>
                  <a:srgbClr val="FFFFFF"/>
                </a:solidFill>
                <a:latin typeface="나눔스퀘어 네오 ExtraBold"/>
                <a:cs typeface="나눔스퀘어 네오 ExtraBold"/>
              </a:rPr>
              <a:t>안전지주</a:t>
            </a:r>
            <a:r>
              <a:rPr dirty="0" sz="900" spc="-35" b="1">
                <a:solidFill>
                  <a:srgbClr val="FFFFFF"/>
                </a:solidFill>
                <a:latin typeface="나눔스퀘어 네오 ExtraBold"/>
                <a:cs typeface="나눔스퀘어 네오 ExtraBold"/>
              </a:rPr>
              <a:t> 설치</a:t>
            </a:r>
            <a:r>
              <a:rPr dirty="0" sz="900" spc="-5" b="1">
                <a:solidFill>
                  <a:srgbClr val="FFFFFF"/>
                </a:solidFill>
                <a:latin typeface="나눔스퀘어 네오 ExtraBold"/>
                <a:cs typeface="나눔스퀘어 네오 ExtraBold"/>
              </a:rPr>
              <a:t>,</a:t>
            </a:r>
            <a:r>
              <a:rPr dirty="0" sz="900" spc="-50" b="1">
                <a:solidFill>
                  <a:srgbClr val="FFFFFF"/>
                </a:solidFill>
                <a:latin typeface="나눔스퀘어 네오 ExtraBold"/>
                <a:cs typeface="나눔스퀘어 네오 ExtraBold"/>
              </a:rPr>
              <a:t> </a:t>
            </a:r>
            <a:r>
              <a:rPr dirty="0" sz="900" spc="-35" b="1">
                <a:solidFill>
                  <a:srgbClr val="FFFFFF"/>
                </a:solidFill>
                <a:latin typeface="나눔스퀘어 네오 ExtraBold"/>
                <a:cs typeface="나눔스퀘어 네오 ExtraBold"/>
              </a:rPr>
              <a:t>작업지휘</a:t>
            </a:r>
            <a:r>
              <a:rPr dirty="0" sz="900" spc="-10" b="1">
                <a:solidFill>
                  <a:srgbClr val="FFFFFF"/>
                </a:solidFill>
                <a:latin typeface="나눔스퀘어 네오 ExtraBold"/>
                <a:cs typeface="나눔스퀘어 네오 ExtraBold"/>
              </a:rPr>
              <a:t>자</a:t>
            </a:r>
            <a:r>
              <a:rPr dirty="0" sz="900" spc="-50" b="1">
                <a:solidFill>
                  <a:srgbClr val="FFFFFF"/>
                </a:solidFill>
                <a:latin typeface="나눔스퀘어 네오 ExtraBold"/>
                <a:cs typeface="나눔스퀘어 네오 ExtraBold"/>
              </a:rPr>
              <a:t> </a:t>
            </a:r>
            <a:r>
              <a:rPr dirty="0" sz="900" spc="-35" b="1">
                <a:solidFill>
                  <a:srgbClr val="FFFFFF"/>
                </a:solidFill>
                <a:latin typeface="나눔스퀘어 네오 ExtraBold"/>
                <a:cs typeface="나눔스퀘어 네오 ExtraBold"/>
              </a:rPr>
              <a:t>배치</a:t>
            </a:r>
            <a:endParaRPr sz="900">
              <a:latin typeface="나눔스퀘어 네오 ExtraBold"/>
              <a:cs typeface="나눔스퀘어 네오 ExtraBold"/>
            </a:endParaRPr>
          </a:p>
        </p:txBody>
      </p:sp>
      <p:sp>
        <p:nvSpPr>
          <p:cNvPr id="96" name="object 96"/>
          <p:cNvSpPr txBox="1"/>
          <p:nvPr/>
        </p:nvSpPr>
        <p:spPr>
          <a:xfrm>
            <a:off x="5146421" y="6246989"/>
            <a:ext cx="1445895" cy="3206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 spc="-35" b="1">
                <a:solidFill>
                  <a:srgbClr val="FFFFFF"/>
                </a:solidFill>
                <a:latin typeface="나눔스퀘어 네오 ExtraBold"/>
                <a:cs typeface="나눔스퀘어 네오 ExtraBold"/>
              </a:rPr>
              <a:t>후사경·후방영상표시장</a:t>
            </a:r>
            <a:r>
              <a:rPr dirty="0" sz="900" spc="-10" b="1">
                <a:solidFill>
                  <a:srgbClr val="FFFFFF"/>
                </a:solidFill>
                <a:latin typeface="나눔스퀘어 네오 ExtraBold"/>
                <a:cs typeface="나눔스퀘어 네오 ExtraBold"/>
              </a:rPr>
              <a:t>치</a:t>
            </a:r>
            <a:r>
              <a:rPr dirty="0" sz="900" spc="-50" b="1">
                <a:solidFill>
                  <a:srgbClr val="FFFFFF"/>
                </a:solidFill>
                <a:latin typeface="나눔스퀘어 네오 ExtraBold"/>
                <a:cs typeface="나눔스퀘어 네오 ExtraBold"/>
              </a:rPr>
              <a:t> </a:t>
            </a:r>
            <a:r>
              <a:rPr dirty="0" sz="900" spc="-35" b="1">
                <a:solidFill>
                  <a:srgbClr val="FFFFFF"/>
                </a:solidFill>
                <a:latin typeface="나눔스퀘어 네오 ExtraBold"/>
                <a:cs typeface="나눔스퀘어 네오 ExtraBold"/>
              </a:rPr>
              <a:t>설치</a:t>
            </a:r>
            <a:endParaRPr sz="900">
              <a:latin typeface="나눔스퀘어 네오 ExtraBold"/>
              <a:cs typeface="나눔스퀘어 네오 ExtraBold"/>
            </a:endParaRPr>
          </a:p>
          <a:p>
            <a:pPr marL="56515">
              <a:lnSpc>
                <a:spcPct val="100000"/>
              </a:lnSpc>
              <a:spcBef>
                <a:spcPts val="330"/>
              </a:spcBef>
            </a:pPr>
            <a:r>
              <a:rPr dirty="0" sz="900" spc="-5" b="1">
                <a:solidFill>
                  <a:srgbClr val="FFFFFF"/>
                </a:solidFill>
                <a:latin typeface="나눔스퀘어 네오 ExtraBold"/>
                <a:cs typeface="나눔스퀘어 네오 ExtraBold"/>
              </a:rPr>
              <a:t>/</a:t>
            </a:r>
            <a:r>
              <a:rPr dirty="0" sz="900" spc="-50" b="1">
                <a:solidFill>
                  <a:srgbClr val="FFFFFF"/>
                </a:solidFill>
                <a:latin typeface="나눔스퀘어 네오 ExtraBold"/>
                <a:cs typeface="나눔스퀘어 네오 ExtraBold"/>
              </a:rPr>
              <a:t> </a:t>
            </a:r>
            <a:r>
              <a:rPr dirty="0" sz="900" spc="-35" b="1">
                <a:solidFill>
                  <a:srgbClr val="FFFFFF"/>
                </a:solidFill>
                <a:latin typeface="나눔스퀘어 네오 ExtraBold"/>
                <a:cs typeface="나눔스퀘어 네오 ExtraBold"/>
              </a:rPr>
              <a:t>작</a:t>
            </a:r>
            <a:r>
              <a:rPr dirty="0" sz="900" spc="-10" b="1">
                <a:solidFill>
                  <a:srgbClr val="FFFFFF"/>
                </a:solidFill>
                <a:latin typeface="나눔스퀘어 네오 ExtraBold"/>
                <a:cs typeface="나눔스퀘어 네오 ExtraBold"/>
              </a:rPr>
              <a:t>업</a:t>
            </a:r>
            <a:r>
              <a:rPr dirty="0" sz="900" spc="-50" b="1">
                <a:solidFill>
                  <a:srgbClr val="FFFFFF"/>
                </a:solidFill>
                <a:latin typeface="나눔스퀘어 네오 ExtraBold"/>
                <a:cs typeface="나눔스퀘어 네오 ExtraBold"/>
              </a:rPr>
              <a:t> </a:t>
            </a:r>
            <a:r>
              <a:rPr dirty="0" sz="900" spc="-35" b="1">
                <a:solidFill>
                  <a:srgbClr val="FFFFFF"/>
                </a:solidFill>
                <a:latin typeface="나눔스퀘어 네오 ExtraBold"/>
                <a:cs typeface="나눔스퀘어 네오 ExtraBold"/>
              </a:rPr>
              <a:t>반</a:t>
            </a:r>
            <a:r>
              <a:rPr dirty="0" sz="900" spc="-10" b="1">
                <a:solidFill>
                  <a:srgbClr val="FFFFFF"/>
                </a:solidFill>
                <a:latin typeface="나눔스퀘어 네오 ExtraBold"/>
                <a:cs typeface="나눔스퀘어 네오 ExtraBold"/>
              </a:rPr>
              <a:t>경</a:t>
            </a:r>
            <a:r>
              <a:rPr dirty="0" sz="900" spc="-50" b="1">
                <a:solidFill>
                  <a:srgbClr val="FFFFFF"/>
                </a:solidFill>
                <a:latin typeface="나눔스퀘어 네오 ExtraBold"/>
                <a:cs typeface="나눔스퀘어 네오 ExtraBold"/>
              </a:rPr>
              <a:t> </a:t>
            </a:r>
            <a:r>
              <a:rPr dirty="0" sz="900" spc="-10" b="1">
                <a:solidFill>
                  <a:srgbClr val="FFFFFF"/>
                </a:solidFill>
                <a:latin typeface="나눔스퀘어 네오 ExtraBold"/>
                <a:cs typeface="나눔스퀘어 네오 ExtraBold"/>
              </a:rPr>
              <a:t>내</a:t>
            </a:r>
            <a:r>
              <a:rPr dirty="0" sz="900" spc="-50" b="1">
                <a:solidFill>
                  <a:srgbClr val="FFFFFF"/>
                </a:solidFill>
                <a:latin typeface="나눔스퀘어 네오 ExtraBold"/>
                <a:cs typeface="나눔스퀘어 네오 ExtraBold"/>
              </a:rPr>
              <a:t> </a:t>
            </a:r>
            <a:r>
              <a:rPr dirty="0" sz="900" spc="-35" b="1">
                <a:solidFill>
                  <a:srgbClr val="FFFFFF"/>
                </a:solidFill>
                <a:latin typeface="나눔스퀘어 네오 ExtraBold"/>
                <a:cs typeface="나눔스퀘어 네오 ExtraBold"/>
              </a:rPr>
              <a:t>출입금</a:t>
            </a:r>
            <a:r>
              <a:rPr dirty="0" sz="900" spc="-10" b="1">
                <a:solidFill>
                  <a:srgbClr val="FFFFFF"/>
                </a:solidFill>
                <a:latin typeface="나눔스퀘어 네오 ExtraBold"/>
                <a:cs typeface="나눔스퀘어 네오 ExtraBold"/>
              </a:rPr>
              <a:t>지</a:t>
            </a:r>
            <a:r>
              <a:rPr dirty="0" sz="900" spc="-50" b="1">
                <a:solidFill>
                  <a:srgbClr val="FFFFFF"/>
                </a:solidFill>
                <a:latin typeface="나눔스퀘어 네오 ExtraBold"/>
                <a:cs typeface="나눔스퀘어 네오 ExtraBold"/>
              </a:rPr>
              <a:t> </a:t>
            </a:r>
            <a:r>
              <a:rPr dirty="0" sz="900" spc="-35" b="1">
                <a:solidFill>
                  <a:srgbClr val="FFFFFF"/>
                </a:solidFill>
                <a:latin typeface="나눔스퀘어 네오 ExtraBold"/>
                <a:cs typeface="나눔스퀘어 네오 ExtraBold"/>
              </a:rPr>
              <a:t>조치</a:t>
            </a:r>
            <a:endParaRPr sz="900">
              <a:latin typeface="나눔스퀘어 네오 ExtraBold"/>
              <a:cs typeface="나눔스퀘어 네오 ExtraBold"/>
            </a:endParaRPr>
          </a:p>
        </p:txBody>
      </p:sp>
      <p:sp>
        <p:nvSpPr>
          <p:cNvPr id="97" name="object 97"/>
          <p:cNvSpPr txBox="1"/>
          <p:nvPr/>
        </p:nvSpPr>
        <p:spPr>
          <a:xfrm>
            <a:off x="1018274" y="351181"/>
            <a:ext cx="267970" cy="3854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800" spc="20">
                <a:solidFill>
                  <a:srgbClr val="0092A1"/>
                </a:solidFill>
                <a:latin typeface="G마켓 산스 Bold"/>
                <a:cs typeface="G마켓 산스 Bold"/>
              </a:rPr>
              <a:t>3</a:t>
            </a:r>
            <a:endParaRPr sz="2800">
              <a:latin typeface="G마켓 산스 Bold"/>
              <a:cs typeface="G마켓 산스 Bold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036352" y="469094"/>
            <a:ext cx="180340" cy="165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100">
                <a:solidFill>
                  <a:srgbClr val="0092A1"/>
                </a:solidFill>
                <a:latin typeface="G마켓 산스 Medium"/>
                <a:cs typeface="G마켓 산스 Medium"/>
              </a:rPr>
              <a:t>19</a:t>
            </a:r>
            <a:endParaRPr sz="1100">
              <a:latin typeface="G마켓 산스 Medium"/>
              <a:cs typeface="G마켓 산스 Medium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5"/>
              <a:t>고소작업</a:t>
            </a:r>
            <a:r>
              <a:rPr dirty="0"/>
              <a:t>대</a:t>
            </a:r>
            <a:r>
              <a:rPr dirty="0" spc="-210"/>
              <a:t> </a:t>
            </a:r>
            <a:r>
              <a:rPr dirty="0" spc="-105"/>
              <a:t>작업</a:t>
            </a:r>
          </a:p>
        </p:txBody>
      </p:sp>
      <p:sp>
        <p:nvSpPr>
          <p:cNvPr id="4" name="object 4"/>
          <p:cNvSpPr/>
          <p:nvPr/>
        </p:nvSpPr>
        <p:spPr>
          <a:xfrm>
            <a:off x="1979999" y="1246202"/>
            <a:ext cx="7992109" cy="1219835"/>
          </a:xfrm>
          <a:custGeom>
            <a:avLst/>
            <a:gdLst/>
            <a:ahLst/>
            <a:cxnLst/>
            <a:rect l="l" t="t" r="r" b="b"/>
            <a:pathLst>
              <a:path w="7992109" h="1219835">
                <a:moveTo>
                  <a:pt x="7991995" y="0"/>
                </a:moveTo>
                <a:lnTo>
                  <a:pt x="0" y="0"/>
                </a:lnTo>
                <a:lnTo>
                  <a:pt x="23" y="1183922"/>
                </a:lnTo>
                <a:lnTo>
                  <a:pt x="2817" y="1197786"/>
                </a:lnTo>
                <a:lnTo>
                  <a:pt x="10502" y="1209212"/>
                </a:lnTo>
                <a:lnTo>
                  <a:pt x="21905" y="1216932"/>
                </a:lnTo>
                <a:lnTo>
                  <a:pt x="35876" y="1219796"/>
                </a:lnTo>
                <a:lnTo>
                  <a:pt x="7956005" y="1219796"/>
                </a:lnTo>
                <a:lnTo>
                  <a:pt x="7989134" y="1197889"/>
                </a:lnTo>
                <a:lnTo>
                  <a:pt x="7991995" y="0"/>
                </a:lnTo>
                <a:close/>
              </a:path>
            </a:pathLst>
          </a:custGeom>
          <a:solidFill>
            <a:srgbClr val="FEF5E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719999" y="1246207"/>
            <a:ext cx="1197610" cy="295275"/>
          </a:xfrm>
          <a:custGeom>
            <a:avLst/>
            <a:gdLst/>
            <a:ahLst/>
            <a:cxnLst/>
            <a:rect l="l" t="t" r="r" b="b"/>
            <a:pathLst>
              <a:path w="1197610" h="295275">
                <a:moveTo>
                  <a:pt x="1197000" y="0"/>
                </a:moveTo>
                <a:lnTo>
                  <a:pt x="0" y="0"/>
                </a:lnTo>
                <a:lnTo>
                  <a:pt x="27" y="259332"/>
                </a:lnTo>
                <a:lnTo>
                  <a:pt x="2816" y="273180"/>
                </a:lnTo>
                <a:lnTo>
                  <a:pt x="10498" y="284609"/>
                </a:lnTo>
                <a:lnTo>
                  <a:pt x="21898" y="292331"/>
                </a:lnTo>
                <a:lnTo>
                  <a:pt x="35866" y="295198"/>
                </a:lnTo>
                <a:lnTo>
                  <a:pt x="1160997" y="295198"/>
                </a:lnTo>
                <a:lnTo>
                  <a:pt x="1194133" y="273300"/>
                </a:lnTo>
                <a:lnTo>
                  <a:pt x="1197000" y="0"/>
                </a:lnTo>
                <a:close/>
              </a:path>
            </a:pathLst>
          </a:custGeom>
          <a:solidFill>
            <a:srgbClr val="F18B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981967" y="1297676"/>
            <a:ext cx="669290" cy="203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spc="-65" b="1">
                <a:solidFill>
                  <a:srgbClr val="FFFFFF"/>
                </a:solidFill>
                <a:latin typeface="나눔스퀘어 네오 Heavy"/>
                <a:cs typeface="나눔스퀘어 네오 Heavy"/>
              </a:rPr>
              <a:t>재해사례</a:t>
            </a:r>
            <a:endParaRPr sz="1400">
              <a:latin typeface="나눔스퀘어 네오 Heavy"/>
              <a:cs typeface="나눔스퀘어 네오 Heavy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057227" y="1337148"/>
            <a:ext cx="7321550" cy="457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33350" marR="5080" indent="-121285">
              <a:lnSpc>
                <a:spcPct val="119000"/>
              </a:lnSpc>
            </a:pPr>
            <a:r>
              <a:rPr dirty="0" sz="1400" spc="-15" b="1">
                <a:latin typeface="나눔스퀘어 네오 Bold"/>
                <a:cs typeface="나눔스퀘어 네오 Bold"/>
              </a:rPr>
              <a:t>•</a:t>
            </a:r>
            <a:r>
              <a:rPr dirty="0" sz="1400" spc="-80" b="1">
                <a:latin typeface="나눔스퀘어 네오 Bold"/>
                <a:cs typeface="나눔스퀘어 네오 Bold"/>
              </a:rPr>
              <a:t> </a:t>
            </a:r>
            <a:r>
              <a:rPr dirty="0" sz="1400" spc="-65" b="1">
                <a:latin typeface="나눔스퀘어 네오 Bold"/>
                <a:cs typeface="나눔스퀘어 네오 Bold"/>
              </a:rPr>
              <a:t>차량탑재</a:t>
            </a:r>
            <a:r>
              <a:rPr dirty="0" sz="1400" spc="-30" b="1">
                <a:latin typeface="나눔스퀘어 네오 Bold"/>
                <a:cs typeface="나눔스퀘어 네오 Bold"/>
              </a:rPr>
              <a:t>형</a:t>
            </a:r>
            <a:r>
              <a:rPr dirty="0" sz="1400" spc="-80" b="1">
                <a:latin typeface="나눔스퀘어 네오 Bold"/>
                <a:cs typeface="나눔스퀘어 네오 Bold"/>
              </a:rPr>
              <a:t> </a:t>
            </a:r>
            <a:r>
              <a:rPr dirty="0" sz="1400" spc="-65" b="1">
                <a:latin typeface="나눔스퀘어 네오 Bold"/>
                <a:cs typeface="나눔스퀘어 네오 Bold"/>
              </a:rPr>
              <a:t>고소작업대</a:t>
            </a:r>
            <a:r>
              <a:rPr dirty="0" sz="1400" spc="-30" b="1">
                <a:latin typeface="나눔스퀘어 네오 Bold"/>
                <a:cs typeface="나눔스퀘어 네오 Bold"/>
              </a:rPr>
              <a:t>의</a:t>
            </a:r>
            <a:r>
              <a:rPr dirty="0" sz="1400" spc="-80" b="1">
                <a:latin typeface="나눔스퀘어 네오 Bold"/>
                <a:cs typeface="나눔스퀘어 네오 Bold"/>
              </a:rPr>
              <a:t> </a:t>
            </a:r>
            <a:r>
              <a:rPr dirty="0" sz="1400" spc="-65" b="1">
                <a:latin typeface="나눔스퀘어 네오 Bold"/>
                <a:cs typeface="나눔스퀘어 네오 Bold"/>
              </a:rPr>
              <a:t>작업대</a:t>
            </a:r>
            <a:r>
              <a:rPr dirty="0" sz="1400" spc="-30" b="1">
                <a:latin typeface="나눔스퀘어 네오 Bold"/>
                <a:cs typeface="나눔스퀘어 네오 Bold"/>
              </a:rPr>
              <a:t>가</a:t>
            </a:r>
            <a:r>
              <a:rPr dirty="0" sz="1400" spc="-80" b="1">
                <a:latin typeface="나눔스퀘어 네오 Bold"/>
                <a:cs typeface="나눔스퀘어 네오 Bold"/>
              </a:rPr>
              <a:t> </a:t>
            </a:r>
            <a:r>
              <a:rPr dirty="0" sz="1400" spc="-65" b="1">
                <a:latin typeface="나눔스퀘어 네오 Bold"/>
                <a:cs typeface="나눔스퀘어 네오 Bold"/>
              </a:rPr>
              <a:t>나뭇가지</a:t>
            </a:r>
            <a:r>
              <a:rPr dirty="0" sz="1400" spc="-30" b="1">
                <a:latin typeface="나눔스퀘어 네오 Bold"/>
                <a:cs typeface="나눔스퀘어 네오 Bold"/>
              </a:rPr>
              <a:t>에</a:t>
            </a:r>
            <a:r>
              <a:rPr dirty="0" sz="1400" spc="-80" b="1">
                <a:latin typeface="나눔스퀘어 네오 Bold"/>
                <a:cs typeface="나눔스퀘어 네오 Bold"/>
              </a:rPr>
              <a:t> </a:t>
            </a:r>
            <a:r>
              <a:rPr dirty="0" sz="1400" spc="-65" b="1">
                <a:latin typeface="나눔스퀘어 네오 Bold"/>
                <a:cs typeface="나눔스퀘어 네오 Bold"/>
              </a:rPr>
              <a:t>걸</a:t>
            </a:r>
            <a:r>
              <a:rPr dirty="0" sz="1400" spc="-30" b="1">
                <a:latin typeface="나눔스퀘어 네오 Bold"/>
                <a:cs typeface="나눔스퀘어 네오 Bold"/>
              </a:rPr>
              <a:t>려</a:t>
            </a:r>
            <a:r>
              <a:rPr dirty="0" sz="1400" spc="-80" b="1">
                <a:latin typeface="나눔스퀘어 네오 Bold"/>
                <a:cs typeface="나눔스퀘어 네오 Bold"/>
              </a:rPr>
              <a:t> </a:t>
            </a:r>
            <a:r>
              <a:rPr dirty="0" sz="1400" spc="-65" b="1">
                <a:latin typeface="나눔스퀘어 네오 Bold"/>
                <a:cs typeface="나눔스퀘어 네오 Bold"/>
              </a:rPr>
              <a:t>빼내</a:t>
            </a:r>
            <a:r>
              <a:rPr dirty="0" sz="1400" spc="-30" b="1">
                <a:latin typeface="나눔스퀘어 네오 Bold"/>
                <a:cs typeface="나눔스퀘어 네오 Bold"/>
              </a:rPr>
              <a:t>던</a:t>
            </a:r>
            <a:r>
              <a:rPr dirty="0" sz="1400" spc="-80" b="1">
                <a:latin typeface="나눔스퀘어 네오 Bold"/>
                <a:cs typeface="나눔스퀘어 네오 Bold"/>
              </a:rPr>
              <a:t> </a:t>
            </a:r>
            <a:r>
              <a:rPr dirty="0" sz="1400" spc="-65" b="1">
                <a:latin typeface="나눔스퀘어 네오 Bold"/>
                <a:cs typeface="나눔스퀘어 네오 Bold"/>
              </a:rPr>
              <a:t>순</a:t>
            </a:r>
            <a:r>
              <a:rPr dirty="0" sz="1400" spc="-30" b="1">
                <a:latin typeface="나눔스퀘어 네오 Bold"/>
                <a:cs typeface="나눔스퀘어 네오 Bold"/>
              </a:rPr>
              <a:t>간</a:t>
            </a:r>
            <a:r>
              <a:rPr dirty="0" sz="1400" spc="-80" b="1">
                <a:latin typeface="나눔스퀘어 네오 Bold"/>
                <a:cs typeface="나눔스퀘어 네오 Bold"/>
              </a:rPr>
              <a:t> </a:t>
            </a:r>
            <a:r>
              <a:rPr dirty="0" sz="1400" spc="-65" b="1">
                <a:latin typeface="나눔스퀘어 네오 Bold"/>
                <a:cs typeface="나눔스퀘어 네오 Bold"/>
              </a:rPr>
              <a:t>반력</a:t>
            </a:r>
            <a:r>
              <a:rPr dirty="0" sz="1400" spc="-30" b="1">
                <a:latin typeface="나눔스퀘어 네오 Bold"/>
                <a:cs typeface="나눔스퀘어 네오 Bold"/>
              </a:rPr>
              <a:t>에</a:t>
            </a:r>
            <a:r>
              <a:rPr dirty="0" sz="1400" spc="-80" b="1">
                <a:latin typeface="나눔스퀘어 네오 Bold"/>
                <a:cs typeface="나눔스퀘어 네오 Bold"/>
              </a:rPr>
              <a:t> </a:t>
            </a:r>
            <a:r>
              <a:rPr dirty="0" sz="1400" spc="-65" b="1">
                <a:latin typeface="나눔스퀘어 네오 Bold"/>
                <a:cs typeface="나눔스퀘어 네오 Bold"/>
              </a:rPr>
              <a:t>의</a:t>
            </a:r>
            <a:r>
              <a:rPr dirty="0" sz="1400" spc="-30" b="1">
                <a:latin typeface="나눔스퀘어 네오 Bold"/>
                <a:cs typeface="나눔스퀘어 네오 Bold"/>
              </a:rPr>
              <a:t>해</a:t>
            </a:r>
            <a:r>
              <a:rPr dirty="0" sz="1400" spc="-80" b="1">
                <a:latin typeface="나눔스퀘어 네오 Bold"/>
                <a:cs typeface="나눔스퀘어 네오 Bold"/>
              </a:rPr>
              <a:t> </a:t>
            </a:r>
            <a:r>
              <a:rPr dirty="0" sz="1400" spc="-65" b="1">
                <a:latin typeface="나눔스퀘어 네오 Bold"/>
                <a:cs typeface="나눔스퀘어 네오 Bold"/>
              </a:rPr>
              <a:t>흔들리면</a:t>
            </a:r>
            <a:r>
              <a:rPr dirty="0" sz="1400" spc="-30" b="1">
                <a:latin typeface="나눔스퀘어 네오 Bold"/>
                <a:cs typeface="나눔스퀘어 네오 Bold"/>
              </a:rPr>
              <a:t>서</a:t>
            </a:r>
            <a:r>
              <a:rPr dirty="0" sz="1400" spc="-80" b="1">
                <a:latin typeface="나눔스퀘어 네오 Bold"/>
                <a:cs typeface="나눔스퀘어 네오 Bold"/>
              </a:rPr>
              <a:t> </a:t>
            </a:r>
            <a:r>
              <a:rPr dirty="0" sz="1400" spc="-30" b="1">
                <a:latin typeface="나눔스퀘어 네오 Bold"/>
                <a:cs typeface="나눔스퀘어 네오 Bold"/>
              </a:rPr>
              <a:t>약</a:t>
            </a:r>
            <a:r>
              <a:rPr dirty="0" sz="1400" spc="-80" b="1">
                <a:latin typeface="나눔스퀘어 네오 Bold"/>
                <a:cs typeface="나눔스퀘어 네오 Bold"/>
              </a:rPr>
              <a:t> </a:t>
            </a:r>
            <a:r>
              <a:rPr dirty="0" sz="1400" spc="-55" b="1">
                <a:latin typeface="나눔스퀘어 네오 Bold"/>
                <a:cs typeface="나눔스퀘어 네오 Bold"/>
              </a:rPr>
              <a:t>4</a:t>
            </a:r>
            <a:r>
              <a:rPr dirty="0" sz="1400" spc="-30" b="1">
                <a:latin typeface="나눔스퀘어 네오 Bold"/>
                <a:cs typeface="나눔스퀘어 네오 Bold"/>
              </a:rPr>
              <a:t>m</a:t>
            </a:r>
            <a:r>
              <a:rPr dirty="0" sz="1400" spc="-80" b="1">
                <a:latin typeface="나눔스퀘어 네오 Bold"/>
                <a:cs typeface="나눔스퀘어 네오 Bold"/>
              </a:rPr>
              <a:t> </a:t>
            </a:r>
            <a:r>
              <a:rPr dirty="0" sz="1400" spc="-65" b="1">
                <a:latin typeface="나눔스퀘어 네오 Bold"/>
                <a:cs typeface="나눔스퀘어 네오 Bold"/>
              </a:rPr>
              <a:t>아래</a:t>
            </a:r>
            <a:r>
              <a:rPr dirty="0" sz="1400" spc="-60" b="1">
                <a:latin typeface="나눔스퀘어 네오 Bold"/>
                <a:cs typeface="나눔스퀘어 네오 Bold"/>
              </a:rPr>
              <a:t> 바닥으</a:t>
            </a:r>
            <a:r>
              <a:rPr dirty="0" sz="1400" spc="-30" b="1">
                <a:latin typeface="나눔스퀘어 네오 Bold"/>
                <a:cs typeface="나눔스퀘어 네오 Bold"/>
              </a:rPr>
              <a:t>로</a:t>
            </a:r>
            <a:r>
              <a:rPr dirty="0" sz="1400" spc="-80" b="1">
                <a:latin typeface="나눔스퀘어 네오 Bold"/>
                <a:cs typeface="나눔스퀘어 네오 Bold"/>
              </a:rPr>
              <a:t> </a:t>
            </a:r>
            <a:r>
              <a:rPr dirty="0" sz="1400" spc="-65" b="1">
                <a:latin typeface="나눔스퀘어 네오 Bold"/>
                <a:cs typeface="나눔스퀘어 네오 Bold"/>
              </a:rPr>
              <a:t>떨어</a:t>
            </a:r>
            <a:r>
              <a:rPr dirty="0" sz="1400" spc="-30" b="1">
                <a:latin typeface="나눔스퀘어 네오 Bold"/>
                <a:cs typeface="나눔스퀘어 네오 Bold"/>
              </a:rPr>
              <a:t>져</a:t>
            </a:r>
            <a:r>
              <a:rPr dirty="0" sz="1400" spc="-80" b="1">
                <a:latin typeface="나눔스퀘어 네오 Bold"/>
                <a:cs typeface="나눔스퀘어 네오 Bold"/>
              </a:rPr>
              <a:t> </a:t>
            </a:r>
            <a:r>
              <a:rPr dirty="0" sz="1400" spc="-65" b="1">
                <a:latin typeface="나눔스퀘어 네오 Bold"/>
                <a:cs typeface="나눔스퀘어 네오 Bold"/>
              </a:rPr>
              <a:t>부상</a:t>
            </a:r>
            <a:endParaRPr sz="1400">
              <a:latin typeface="나눔스퀘어 네오 Bold"/>
              <a:cs typeface="나눔스퀘어 네오 Bold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719999" y="2670006"/>
            <a:ext cx="1197610" cy="295275"/>
          </a:xfrm>
          <a:custGeom>
            <a:avLst/>
            <a:gdLst/>
            <a:ahLst/>
            <a:cxnLst/>
            <a:rect l="l" t="t" r="r" b="b"/>
            <a:pathLst>
              <a:path w="1197610" h="295275">
                <a:moveTo>
                  <a:pt x="1197000" y="0"/>
                </a:moveTo>
                <a:lnTo>
                  <a:pt x="0" y="0"/>
                </a:lnTo>
                <a:lnTo>
                  <a:pt x="27" y="259332"/>
                </a:lnTo>
                <a:lnTo>
                  <a:pt x="2816" y="273180"/>
                </a:lnTo>
                <a:lnTo>
                  <a:pt x="10498" y="284609"/>
                </a:lnTo>
                <a:lnTo>
                  <a:pt x="21898" y="292331"/>
                </a:lnTo>
                <a:lnTo>
                  <a:pt x="35866" y="295198"/>
                </a:lnTo>
                <a:lnTo>
                  <a:pt x="1160997" y="295198"/>
                </a:lnTo>
                <a:lnTo>
                  <a:pt x="1194133" y="273300"/>
                </a:lnTo>
                <a:lnTo>
                  <a:pt x="1197000" y="0"/>
                </a:lnTo>
                <a:close/>
              </a:path>
            </a:pathLst>
          </a:custGeom>
          <a:solidFill>
            <a:srgbClr val="0092A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821141" y="1953076"/>
            <a:ext cx="8398510" cy="9721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369695" marR="5080" indent="-121285">
              <a:lnSpc>
                <a:spcPct val="119000"/>
              </a:lnSpc>
            </a:pPr>
            <a:r>
              <a:rPr dirty="0" sz="1400" spc="-15" b="1">
                <a:latin typeface="나눔스퀘어 네오 Bold"/>
                <a:cs typeface="나눔스퀘어 네오 Bold"/>
              </a:rPr>
              <a:t>•</a:t>
            </a:r>
            <a:r>
              <a:rPr dirty="0" sz="1400" spc="-80" b="1">
                <a:latin typeface="나눔스퀘어 네오 Bold"/>
                <a:cs typeface="나눔스퀘어 네오 Bold"/>
              </a:rPr>
              <a:t> </a:t>
            </a:r>
            <a:r>
              <a:rPr dirty="0" sz="1400" spc="-65" b="1">
                <a:latin typeface="나눔스퀘어 네오 Bold"/>
                <a:cs typeface="나눔스퀘어 네오 Bold"/>
              </a:rPr>
              <a:t>자주</a:t>
            </a:r>
            <a:r>
              <a:rPr dirty="0" sz="1400" spc="-30" b="1">
                <a:latin typeface="나눔스퀘어 네오 Bold"/>
                <a:cs typeface="나눔스퀘어 네오 Bold"/>
              </a:rPr>
              <a:t>식</a:t>
            </a:r>
            <a:r>
              <a:rPr dirty="0" sz="1400" spc="-80" b="1">
                <a:latin typeface="나눔스퀘어 네오 Bold"/>
                <a:cs typeface="나눔스퀘어 네오 Bold"/>
              </a:rPr>
              <a:t> </a:t>
            </a:r>
            <a:r>
              <a:rPr dirty="0" sz="1400" spc="-65" b="1">
                <a:latin typeface="나눔스퀘어 네오 Bold"/>
                <a:cs typeface="나눔스퀘어 네오 Bold"/>
              </a:rPr>
              <a:t>고</a:t>
            </a:r>
            <a:r>
              <a:rPr dirty="0" sz="1400" spc="-30" b="1">
                <a:latin typeface="나눔스퀘어 네오 Bold"/>
                <a:cs typeface="나눔스퀘어 네오 Bold"/>
              </a:rPr>
              <a:t>소</a:t>
            </a:r>
            <a:r>
              <a:rPr dirty="0" sz="1400" spc="-80" b="1">
                <a:latin typeface="나눔스퀘어 네오 Bold"/>
                <a:cs typeface="나눔스퀘어 네오 Bold"/>
              </a:rPr>
              <a:t> </a:t>
            </a:r>
            <a:r>
              <a:rPr dirty="0" sz="1400" spc="-65" b="1">
                <a:latin typeface="나눔스퀘어 네오 Bold"/>
                <a:cs typeface="나눔스퀘어 네오 Bold"/>
              </a:rPr>
              <a:t>작업대</a:t>
            </a:r>
            <a:r>
              <a:rPr dirty="0" sz="1400" spc="-30" b="1">
                <a:latin typeface="나눔스퀘어 네오 Bold"/>
                <a:cs typeface="나눔스퀘어 네오 Bold"/>
              </a:rPr>
              <a:t>의</a:t>
            </a:r>
            <a:r>
              <a:rPr dirty="0" sz="1400" spc="-80" b="1">
                <a:latin typeface="나눔스퀘어 네오 Bold"/>
                <a:cs typeface="나눔스퀘어 네오 Bold"/>
              </a:rPr>
              <a:t> </a:t>
            </a:r>
            <a:r>
              <a:rPr dirty="0" sz="1400" spc="-65" b="1">
                <a:latin typeface="나눔스퀘어 네오 Bold"/>
                <a:cs typeface="나눔스퀘어 네오 Bold"/>
              </a:rPr>
              <a:t>붐</a:t>
            </a:r>
            <a:r>
              <a:rPr dirty="0" sz="1400" spc="-30" b="1">
                <a:latin typeface="나눔스퀘어 네오 Bold"/>
                <a:cs typeface="나눔스퀘어 네오 Bold"/>
              </a:rPr>
              <a:t>이</a:t>
            </a:r>
            <a:r>
              <a:rPr dirty="0" sz="1400" spc="-80" b="1">
                <a:latin typeface="나눔스퀘어 네오 Bold"/>
                <a:cs typeface="나눔스퀘어 네오 Bold"/>
              </a:rPr>
              <a:t> </a:t>
            </a:r>
            <a:r>
              <a:rPr dirty="0" sz="1400" spc="-65" b="1">
                <a:latin typeface="나눔스퀘어 네오 Bold"/>
                <a:cs typeface="나눔스퀘어 네오 Bold"/>
              </a:rPr>
              <a:t>선회하</a:t>
            </a:r>
            <a:r>
              <a:rPr dirty="0" sz="1400" spc="-30" b="1">
                <a:latin typeface="나눔스퀘어 네오 Bold"/>
                <a:cs typeface="나눔스퀘어 네오 Bold"/>
              </a:rPr>
              <a:t>다</a:t>
            </a:r>
            <a:r>
              <a:rPr dirty="0" sz="1400" spc="-80" b="1">
                <a:latin typeface="나눔스퀘어 네오 Bold"/>
                <a:cs typeface="나눔스퀘어 네오 Bold"/>
              </a:rPr>
              <a:t> </a:t>
            </a:r>
            <a:r>
              <a:rPr dirty="0" sz="1400" spc="-65" b="1">
                <a:latin typeface="나눔스퀘어 네오 Bold"/>
                <a:cs typeface="나눔스퀘어 네오 Bold"/>
              </a:rPr>
              <a:t>고소작업대</a:t>
            </a:r>
            <a:r>
              <a:rPr dirty="0" sz="1400" spc="-30" b="1">
                <a:latin typeface="나눔스퀘어 네오 Bold"/>
                <a:cs typeface="나눔스퀘어 네오 Bold"/>
              </a:rPr>
              <a:t>가</a:t>
            </a:r>
            <a:r>
              <a:rPr dirty="0" sz="1400" spc="-80" b="1">
                <a:latin typeface="나눔스퀘어 네오 Bold"/>
                <a:cs typeface="나눔스퀘어 네오 Bold"/>
              </a:rPr>
              <a:t> </a:t>
            </a:r>
            <a:r>
              <a:rPr dirty="0" sz="1400" spc="-65" b="1">
                <a:latin typeface="나눔스퀘어 네오 Bold"/>
                <a:cs typeface="나눔스퀘어 네오 Bold"/>
              </a:rPr>
              <a:t>균형</a:t>
            </a:r>
            <a:r>
              <a:rPr dirty="0" sz="1400" spc="-30" b="1">
                <a:latin typeface="나눔스퀘어 네오 Bold"/>
                <a:cs typeface="나눔스퀘어 네오 Bold"/>
              </a:rPr>
              <a:t>을</a:t>
            </a:r>
            <a:r>
              <a:rPr dirty="0" sz="1400" spc="-80" b="1">
                <a:latin typeface="나눔스퀘어 네오 Bold"/>
                <a:cs typeface="나눔스퀘어 네오 Bold"/>
              </a:rPr>
              <a:t> </a:t>
            </a:r>
            <a:r>
              <a:rPr dirty="0" sz="1400" spc="-65" b="1">
                <a:latin typeface="나눔스퀘어 네오 Bold"/>
                <a:cs typeface="나눔스퀘어 네오 Bold"/>
              </a:rPr>
              <a:t>잃</a:t>
            </a:r>
            <a:r>
              <a:rPr dirty="0" sz="1400" spc="-30" b="1">
                <a:latin typeface="나눔스퀘어 네오 Bold"/>
                <a:cs typeface="나눔스퀘어 네오 Bold"/>
              </a:rPr>
              <a:t>고</a:t>
            </a:r>
            <a:r>
              <a:rPr dirty="0" sz="1400" spc="-80" b="1">
                <a:latin typeface="나눔스퀘어 네오 Bold"/>
                <a:cs typeface="나눔스퀘어 네오 Bold"/>
              </a:rPr>
              <a:t> </a:t>
            </a:r>
            <a:r>
              <a:rPr dirty="0" sz="1400" spc="-65" b="1">
                <a:latin typeface="나눔스퀘어 네오 Bold"/>
                <a:cs typeface="나눔스퀘어 네오 Bold"/>
              </a:rPr>
              <a:t>전도되면</a:t>
            </a:r>
            <a:r>
              <a:rPr dirty="0" sz="1400" spc="-30" b="1">
                <a:latin typeface="나눔스퀘어 네오 Bold"/>
                <a:cs typeface="나눔스퀘어 네오 Bold"/>
              </a:rPr>
              <a:t>서</a:t>
            </a:r>
            <a:r>
              <a:rPr dirty="0" sz="1400" spc="-80" b="1">
                <a:latin typeface="나눔스퀘어 네오 Bold"/>
                <a:cs typeface="나눔스퀘어 네오 Bold"/>
              </a:rPr>
              <a:t> </a:t>
            </a:r>
            <a:r>
              <a:rPr dirty="0" sz="1400" spc="-65" b="1">
                <a:latin typeface="나눔스퀘어 네오 Bold"/>
                <a:cs typeface="나눔스퀘어 네오 Bold"/>
              </a:rPr>
              <a:t>탑승하</a:t>
            </a:r>
            <a:r>
              <a:rPr dirty="0" sz="1400" spc="-30" b="1">
                <a:latin typeface="나눔스퀘어 네오 Bold"/>
                <a:cs typeface="나눔스퀘어 네오 Bold"/>
              </a:rPr>
              <a:t>고</a:t>
            </a:r>
            <a:r>
              <a:rPr dirty="0" sz="1400" spc="-80" b="1">
                <a:latin typeface="나눔스퀘어 네오 Bold"/>
                <a:cs typeface="나눔스퀘어 네오 Bold"/>
              </a:rPr>
              <a:t> </a:t>
            </a:r>
            <a:r>
              <a:rPr dirty="0" sz="1400" spc="-65" b="1">
                <a:latin typeface="나눔스퀘어 네오 Bold"/>
                <a:cs typeface="나눔스퀘어 네오 Bold"/>
              </a:rPr>
              <a:t>있</a:t>
            </a:r>
            <a:r>
              <a:rPr dirty="0" sz="1400" spc="-30" b="1">
                <a:latin typeface="나눔스퀘어 네오 Bold"/>
                <a:cs typeface="나눔스퀘어 네오 Bold"/>
              </a:rPr>
              <a:t>던</a:t>
            </a:r>
            <a:r>
              <a:rPr dirty="0" sz="1400" spc="-80" b="1">
                <a:latin typeface="나눔스퀘어 네오 Bold"/>
                <a:cs typeface="나눔스퀘어 네오 Bold"/>
              </a:rPr>
              <a:t> </a:t>
            </a:r>
            <a:r>
              <a:rPr dirty="0" sz="1400" spc="-65" b="1">
                <a:latin typeface="나눔스퀘어 네오 Bold"/>
                <a:cs typeface="나눔스퀘어 네오 Bold"/>
              </a:rPr>
              <a:t>근로자가</a:t>
            </a:r>
            <a:r>
              <a:rPr dirty="0" sz="1400" spc="-60" b="1">
                <a:latin typeface="나눔스퀘어 네오 Bold"/>
                <a:cs typeface="나눔스퀘어 네오 Bold"/>
              </a:rPr>
              <a:t> 지면으</a:t>
            </a:r>
            <a:r>
              <a:rPr dirty="0" sz="1400" spc="-30" b="1">
                <a:latin typeface="나눔스퀘어 네오 Bold"/>
                <a:cs typeface="나눔스퀘어 네오 Bold"/>
              </a:rPr>
              <a:t>로</a:t>
            </a:r>
            <a:r>
              <a:rPr dirty="0" sz="1400" b="1">
                <a:latin typeface="나눔스퀘어 네오 Bold"/>
                <a:cs typeface="나눔스퀘어 네오 Bold"/>
              </a:rPr>
              <a:t> </a:t>
            </a:r>
            <a:r>
              <a:rPr dirty="0" sz="1400" spc="-120" b="1">
                <a:latin typeface="나눔스퀘어 네오 Bold"/>
                <a:cs typeface="나눔스퀘어 네오 Bold"/>
              </a:rPr>
              <a:t> </a:t>
            </a:r>
            <a:r>
              <a:rPr dirty="0" sz="1400" spc="-65" b="1">
                <a:latin typeface="나눔스퀘어 네오 Bold"/>
                <a:cs typeface="나눔스퀘어 네오 Bold"/>
              </a:rPr>
              <a:t>떨어지면</a:t>
            </a:r>
            <a:r>
              <a:rPr dirty="0" sz="1400" spc="-30" b="1">
                <a:latin typeface="나눔스퀘어 네오 Bold"/>
                <a:cs typeface="나눔스퀘어 네오 Bold"/>
              </a:rPr>
              <a:t>서</a:t>
            </a:r>
            <a:r>
              <a:rPr dirty="0" sz="1400" spc="-80" b="1">
                <a:latin typeface="나눔스퀘어 네오 Bold"/>
                <a:cs typeface="나눔스퀘어 네오 Bold"/>
              </a:rPr>
              <a:t> </a:t>
            </a:r>
            <a:r>
              <a:rPr dirty="0" sz="1400" spc="-65" b="1">
                <a:latin typeface="나눔스퀘어 네오 Bold"/>
                <a:cs typeface="나눔스퀘어 네오 Bold"/>
              </a:rPr>
              <a:t>사망</a:t>
            </a:r>
            <a:endParaRPr sz="1400">
              <a:latin typeface="나눔스퀘어 네오 Bold"/>
              <a:cs typeface="나눔스퀘어 네오 Bold"/>
            </a:endParaRPr>
          </a:p>
          <a:p>
            <a:pPr>
              <a:lnSpc>
                <a:spcPct val="100000"/>
              </a:lnSpc>
              <a:spcBef>
                <a:spcPts val="13"/>
              </a:spcBef>
            </a:pPr>
            <a:endParaRPr sz="20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400" spc="-65" b="1">
                <a:solidFill>
                  <a:srgbClr val="FFFFFF"/>
                </a:solidFill>
                <a:latin typeface="나눔스퀘어 네오 Heavy"/>
                <a:cs typeface="나눔스퀘어 네오 Heavy"/>
              </a:rPr>
              <a:t>재해예방대책</a:t>
            </a:r>
            <a:endParaRPr sz="1400">
              <a:latin typeface="나눔스퀘어 네오 Heavy"/>
              <a:cs typeface="나눔스퀘어 네오 Heavy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058009" y="2668295"/>
            <a:ext cx="1556267" cy="2339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924515" y="2592005"/>
            <a:ext cx="1469817" cy="239544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5704573" y="2642870"/>
            <a:ext cx="1378267" cy="228354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1980000" y="5057703"/>
            <a:ext cx="4538846" cy="17823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1018274" y="351181"/>
            <a:ext cx="267970" cy="3854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800" spc="20">
                <a:solidFill>
                  <a:srgbClr val="0092A1"/>
                </a:solidFill>
                <a:latin typeface="G마켓 산스 Bold"/>
                <a:cs typeface="G마켓 산스 Bold"/>
              </a:rPr>
              <a:t>3</a:t>
            </a:r>
            <a:endParaRPr sz="2800">
              <a:latin typeface="G마켓 산스 Bold"/>
              <a:cs typeface="G마켓 산스 Bold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067785" y="469094"/>
            <a:ext cx="117475" cy="165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100">
                <a:solidFill>
                  <a:srgbClr val="0092A1"/>
                </a:solidFill>
                <a:latin typeface="G마켓 산스 Medium"/>
                <a:cs typeface="G마켓 산스 Medium"/>
              </a:rPr>
              <a:t>2</a:t>
            </a:r>
            <a:endParaRPr sz="1100">
              <a:latin typeface="G마켓 산스 Medium"/>
              <a:cs typeface="G마켓 산스 Medium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작업 개요</a:t>
            </a:r>
          </a:p>
        </p:txBody>
      </p:sp>
      <p:sp>
        <p:nvSpPr>
          <p:cNvPr id="4" name="object 4"/>
          <p:cNvSpPr/>
          <p:nvPr/>
        </p:nvSpPr>
        <p:spPr>
          <a:xfrm>
            <a:off x="720003" y="1176352"/>
            <a:ext cx="9252585" cy="1823720"/>
          </a:xfrm>
          <a:custGeom>
            <a:avLst/>
            <a:gdLst/>
            <a:ahLst/>
            <a:cxnLst/>
            <a:rect l="l" t="t" r="r" b="b"/>
            <a:pathLst>
              <a:path w="9252585" h="1823720">
                <a:moveTo>
                  <a:pt x="71996" y="1823300"/>
                </a:moveTo>
                <a:lnTo>
                  <a:pt x="31815" y="1811055"/>
                </a:lnTo>
                <a:lnTo>
                  <a:pt x="5728" y="1779495"/>
                </a:lnTo>
                <a:lnTo>
                  <a:pt x="0" y="71996"/>
                </a:lnTo>
                <a:lnTo>
                  <a:pt x="1456" y="57516"/>
                </a:lnTo>
                <a:lnTo>
                  <a:pt x="21003" y="21170"/>
                </a:lnTo>
                <a:lnTo>
                  <a:pt x="57275" y="1506"/>
                </a:lnTo>
                <a:lnTo>
                  <a:pt x="9179991" y="0"/>
                </a:lnTo>
                <a:lnTo>
                  <a:pt x="9194471" y="1456"/>
                </a:lnTo>
                <a:lnTo>
                  <a:pt x="9230820" y="20999"/>
                </a:lnTo>
                <a:lnTo>
                  <a:pt x="9250492" y="57266"/>
                </a:lnTo>
                <a:lnTo>
                  <a:pt x="9252000" y="1751304"/>
                </a:lnTo>
                <a:lnTo>
                  <a:pt x="9250544" y="1765783"/>
                </a:lnTo>
                <a:lnTo>
                  <a:pt x="9230994" y="1802126"/>
                </a:lnTo>
                <a:lnTo>
                  <a:pt x="9194721" y="1821792"/>
                </a:lnTo>
                <a:lnTo>
                  <a:pt x="71996" y="1823300"/>
                </a:lnTo>
                <a:close/>
              </a:path>
            </a:pathLst>
          </a:custGeom>
          <a:ln w="12700">
            <a:solidFill>
              <a:srgbClr val="0092A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1053881" y="351181"/>
            <a:ext cx="196850" cy="3854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800" spc="15">
                <a:solidFill>
                  <a:srgbClr val="0092A1"/>
                </a:solidFill>
                <a:latin typeface="G마켓 산스 Bold"/>
                <a:cs typeface="G마켓 산스 Bold"/>
              </a:rPr>
              <a:t>1</a:t>
            </a:r>
            <a:endParaRPr sz="2800">
              <a:latin typeface="G마켓 산스 Bold"/>
              <a:cs typeface="G마켓 산스 Bold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136962" y="1602463"/>
            <a:ext cx="5595620" cy="4603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26800"/>
              </a:lnSpc>
            </a:pPr>
            <a:r>
              <a:rPr dirty="0" sz="1350" spc="-45" b="1">
                <a:latin typeface="나눔스퀘어 네오 Bold"/>
                <a:cs typeface="나눔스퀘어 네오 Bold"/>
              </a:rPr>
              <a:t>자</a:t>
            </a:r>
            <a:r>
              <a:rPr dirty="0" sz="1350" spc="-10" b="1">
                <a:latin typeface="나눔스퀘어 네오 Bold"/>
                <a:cs typeface="나눔스퀘어 네오 Bold"/>
              </a:rPr>
              <a:t>연</a:t>
            </a:r>
            <a:r>
              <a:rPr dirty="0" sz="1350" spc="-70" b="1">
                <a:latin typeface="나눔스퀘어 네오 Bold"/>
                <a:cs typeface="나눔스퀘어 네오 Bold"/>
              </a:rPr>
              <a:t> </a:t>
            </a:r>
            <a:r>
              <a:rPr dirty="0" sz="1350" spc="-10" b="1">
                <a:latin typeface="나눔스퀘어 네오 Bold"/>
                <a:cs typeface="나눔스퀘어 네오 Bold"/>
              </a:rPr>
              <a:t>및</a:t>
            </a:r>
            <a:r>
              <a:rPr dirty="0" sz="1350" spc="-70" b="1">
                <a:latin typeface="나눔스퀘어 네오 Bold"/>
                <a:cs typeface="나눔스퀘어 네오 Bold"/>
              </a:rPr>
              <a:t> </a:t>
            </a:r>
            <a:r>
              <a:rPr dirty="0" sz="1350" spc="-45" b="1">
                <a:latin typeface="나눔스퀘어 네오 Bold"/>
                <a:cs typeface="나눔스퀘어 네오 Bold"/>
              </a:rPr>
              <a:t>인</a:t>
            </a:r>
            <a:r>
              <a:rPr dirty="0" sz="1350" spc="-10" b="1">
                <a:latin typeface="나눔스퀘어 네오 Bold"/>
                <a:cs typeface="나눔스퀘어 네오 Bold"/>
              </a:rPr>
              <a:t>공</a:t>
            </a:r>
            <a:r>
              <a:rPr dirty="0" sz="1350" spc="-70" b="1">
                <a:latin typeface="나눔스퀘어 네오 Bold"/>
                <a:cs typeface="나눔스퀘어 네오 Bold"/>
              </a:rPr>
              <a:t> </a:t>
            </a:r>
            <a:r>
              <a:rPr dirty="0" sz="1350" spc="-45" b="1">
                <a:latin typeface="나눔스퀘어 네오 Bold"/>
                <a:cs typeface="나눔스퀘어 네오 Bold"/>
              </a:rPr>
              <a:t>재료</a:t>
            </a:r>
            <a:r>
              <a:rPr dirty="0" sz="1350" spc="-10" b="1">
                <a:latin typeface="나눔스퀘어 네오 Bold"/>
                <a:cs typeface="나눔스퀘어 네오 Bold"/>
              </a:rPr>
              <a:t>를</a:t>
            </a:r>
            <a:r>
              <a:rPr dirty="0" sz="1350" spc="-70" b="1">
                <a:latin typeface="나눔스퀘어 네오 Bold"/>
                <a:cs typeface="나눔스퀘어 네오 Bold"/>
              </a:rPr>
              <a:t> </a:t>
            </a:r>
            <a:r>
              <a:rPr dirty="0" sz="1350" spc="-45" b="1">
                <a:latin typeface="나눔스퀘어 네오 Bold"/>
                <a:cs typeface="나눔스퀘어 네오 Bold"/>
              </a:rPr>
              <a:t>이용</a:t>
            </a:r>
            <a:r>
              <a:rPr dirty="0" sz="1350" spc="-10" b="1">
                <a:latin typeface="나눔스퀘어 네오 Bold"/>
                <a:cs typeface="나눔스퀘어 네오 Bold"/>
              </a:rPr>
              <a:t>해</a:t>
            </a:r>
            <a:r>
              <a:rPr dirty="0" sz="1350" spc="-70" b="1">
                <a:latin typeface="나눔스퀘어 네오 Bold"/>
                <a:cs typeface="나눔스퀘어 네오 Bold"/>
              </a:rPr>
              <a:t> </a:t>
            </a:r>
            <a:r>
              <a:rPr dirty="0" sz="1350" spc="-45" b="1">
                <a:latin typeface="나눔스퀘어 네오 Bold"/>
                <a:cs typeface="나눔스퀘어 네오 Bold"/>
              </a:rPr>
              <a:t>아름다</a:t>
            </a:r>
            <a:r>
              <a:rPr dirty="0" sz="1350" spc="-10" b="1">
                <a:latin typeface="나눔스퀘어 네오 Bold"/>
                <a:cs typeface="나눔스퀘어 네오 Bold"/>
              </a:rPr>
              <a:t>운</a:t>
            </a:r>
            <a:r>
              <a:rPr dirty="0" sz="1350" spc="-70" b="1">
                <a:latin typeface="나눔스퀘어 네오 Bold"/>
                <a:cs typeface="나눔스퀘어 네오 Bold"/>
              </a:rPr>
              <a:t> </a:t>
            </a:r>
            <a:r>
              <a:rPr dirty="0" sz="1350" spc="-45" b="1">
                <a:latin typeface="나눔스퀘어 네오 Bold"/>
                <a:cs typeface="나눔스퀘어 네오 Bold"/>
              </a:rPr>
              <a:t>환경</a:t>
            </a:r>
            <a:r>
              <a:rPr dirty="0" sz="1350" spc="-10" b="1">
                <a:latin typeface="나눔스퀘어 네오 Bold"/>
                <a:cs typeface="나눔스퀘어 네오 Bold"/>
              </a:rPr>
              <a:t>을</a:t>
            </a:r>
            <a:r>
              <a:rPr dirty="0" sz="1350" spc="-70" b="1">
                <a:latin typeface="나눔스퀘어 네오 Bold"/>
                <a:cs typeface="나눔스퀘어 네오 Bold"/>
              </a:rPr>
              <a:t> </a:t>
            </a:r>
            <a:r>
              <a:rPr dirty="0" sz="1350" spc="-45" b="1">
                <a:latin typeface="나눔스퀘어 네오 Bold"/>
                <a:cs typeface="나눔스퀘어 네오 Bold"/>
              </a:rPr>
              <a:t>조성하거</a:t>
            </a:r>
            <a:r>
              <a:rPr dirty="0" sz="1350" spc="-10" b="1">
                <a:latin typeface="나눔스퀘어 네오 Bold"/>
                <a:cs typeface="나눔스퀘어 네오 Bold"/>
              </a:rPr>
              <a:t>나</a:t>
            </a:r>
            <a:r>
              <a:rPr dirty="0" sz="1350" spc="-70" b="1">
                <a:latin typeface="나눔스퀘어 네오 Bold"/>
                <a:cs typeface="나눔스퀘어 네오 Bold"/>
              </a:rPr>
              <a:t> </a:t>
            </a:r>
            <a:r>
              <a:rPr dirty="0" sz="1350" spc="-45" b="1">
                <a:latin typeface="나눔스퀘어 네오 Bold"/>
                <a:cs typeface="나눔스퀘어 네오 Bold"/>
              </a:rPr>
              <a:t>생태환경</a:t>
            </a:r>
            <a:r>
              <a:rPr dirty="0" sz="1350" spc="-10" b="1">
                <a:latin typeface="나눔스퀘어 네오 Bold"/>
                <a:cs typeface="나눔스퀘어 네오 Bold"/>
              </a:rPr>
              <a:t>을</a:t>
            </a:r>
            <a:r>
              <a:rPr dirty="0" sz="1350" spc="-70" b="1">
                <a:latin typeface="나눔스퀘어 네오 Bold"/>
                <a:cs typeface="나눔스퀘어 네오 Bold"/>
              </a:rPr>
              <a:t> </a:t>
            </a:r>
            <a:r>
              <a:rPr dirty="0" sz="1350" spc="-45" b="1">
                <a:latin typeface="나눔스퀘어 네오 Bold"/>
                <a:cs typeface="나눔스퀘어 네오 Bold"/>
              </a:rPr>
              <a:t>복원하</a:t>
            </a:r>
            <a:r>
              <a:rPr dirty="0" sz="1350" spc="-10" b="1">
                <a:latin typeface="나눔스퀘어 네오 Bold"/>
                <a:cs typeface="나눔스퀘어 네오 Bold"/>
              </a:rPr>
              <a:t>는</a:t>
            </a:r>
            <a:r>
              <a:rPr dirty="0" sz="1350" spc="-70" b="1">
                <a:latin typeface="나눔스퀘어 네오 Bold"/>
                <a:cs typeface="나눔스퀘어 네오 Bold"/>
              </a:rPr>
              <a:t> </a:t>
            </a:r>
            <a:r>
              <a:rPr dirty="0" sz="1350" spc="-10" b="1">
                <a:latin typeface="나눔스퀘어 네오 Bold"/>
                <a:cs typeface="나눔스퀘어 네오 Bold"/>
              </a:rPr>
              <a:t>등</a:t>
            </a:r>
            <a:r>
              <a:rPr dirty="0" sz="1350" spc="-5" b="1">
                <a:latin typeface="나눔스퀘어 네오 Bold"/>
                <a:cs typeface="나눔스퀘어 네오 Bold"/>
              </a:rPr>
              <a:t> </a:t>
            </a:r>
            <a:r>
              <a:rPr dirty="0" sz="1350" spc="-45" b="1">
                <a:latin typeface="나눔스퀘어 네오 Bold"/>
                <a:cs typeface="나눔스퀘어 네오 Bold"/>
              </a:rPr>
              <a:t>도</a:t>
            </a:r>
            <a:r>
              <a:rPr dirty="0" sz="1350" spc="-10" b="1">
                <a:latin typeface="나눔스퀘어 네오 Bold"/>
                <a:cs typeface="나눔스퀘어 네오 Bold"/>
              </a:rPr>
              <a:t>시</a:t>
            </a:r>
            <a:r>
              <a:rPr dirty="0" sz="1350" spc="-70" b="1">
                <a:latin typeface="나눔스퀘어 네오 Bold"/>
                <a:cs typeface="나눔스퀘어 네오 Bold"/>
              </a:rPr>
              <a:t> </a:t>
            </a:r>
            <a:r>
              <a:rPr dirty="0" sz="1350" spc="-45" b="1">
                <a:latin typeface="나눔스퀘어 네오 Bold"/>
                <a:cs typeface="나눔스퀘어 네오 Bold"/>
              </a:rPr>
              <a:t>공간</a:t>
            </a:r>
            <a:r>
              <a:rPr dirty="0" sz="1350" spc="-10" b="1">
                <a:latin typeface="나눔스퀘어 네오 Bold"/>
                <a:cs typeface="나눔스퀘어 네오 Bold"/>
              </a:rPr>
              <a:t>의</a:t>
            </a:r>
            <a:r>
              <a:rPr dirty="0" sz="1350" spc="-70" b="1">
                <a:latin typeface="나눔스퀘어 네오 Bold"/>
                <a:cs typeface="나눔스퀘어 네오 Bold"/>
              </a:rPr>
              <a:t> </a:t>
            </a:r>
            <a:r>
              <a:rPr dirty="0" sz="1350" spc="-45" b="1">
                <a:latin typeface="나눔스퀘어 네오 Bold"/>
                <a:cs typeface="나눔스퀘어 네오 Bold"/>
              </a:rPr>
              <a:t>폐쇄성</a:t>
            </a:r>
            <a:r>
              <a:rPr dirty="0" sz="1350" spc="-10" b="1">
                <a:latin typeface="나눔스퀘어 네오 Bold"/>
                <a:cs typeface="나눔스퀘어 네오 Bold"/>
              </a:rPr>
              <a:t>을</a:t>
            </a:r>
            <a:r>
              <a:rPr dirty="0" sz="1350" spc="-70" b="1">
                <a:latin typeface="나눔스퀘어 네오 Bold"/>
                <a:cs typeface="나눔스퀘어 네오 Bold"/>
              </a:rPr>
              <a:t> </a:t>
            </a:r>
            <a:r>
              <a:rPr dirty="0" sz="1350" spc="-45" b="1">
                <a:latin typeface="나눔스퀘어 네오 Bold"/>
                <a:cs typeface="나눔스퀘어 네오 Bold"/>
              </a:rPr>
              <a:t>극복하</a:t>
            </a:r>
            <a:r>
              <a:rPr dirty="0" sz="1350" spc="-10" b="1">
                <a:latin typeface="나눔스퀘어 네오 Bold"/>
                <a:cs typeface="나눔스퀘어 네오 Bold"/>
              </a:rPr>
              <a:t>고</a:t>
            </a:r>
            <a:r>
              <a:rPr dirty="0" sz="1350" spc="-70" b="1">
                <a:latin typeface="나눔스퀘어 네오 Bold"/>
                <a:cs typeface="나눔스퀘어 네오 Bold"/>
              </a:rPr>
              <a:t> </a:t>
            </a:r>
            <a:r>
              <a:rPr dirty="0" sz="1350" spc="-45" b="1">
                <a:latin typeface="나눔스퀘어 네오 Bold"/>
                <a:cs typeface="나눔스퀘어 네오 Bold"/>
              </a:rPr>
              <a:t>생활환경</a:t>
            </a:r>
            <a:r>
              <a:rPr dirty="0" sz="1350" spc="-10" b="1">
                <a:latin typeface="나눔스퀘어 네오 Bold"/>
                <a:cs typeface="나눔스퀘어 네오 Bold"/>
              </a:rPr>
              <a:t>을</a:t>
            </a:r>
            <a:r>
              <a:rPr dirty="0" sz="1350" spc="-70" b="1">
                <a:latin typeface="나눔스퀘어 네오 Bold"/>
                <a:cs typeface="나눔스퀘어 네오 Bold"/>
              </a:rPr>
              <a:t> </a:t>
            </a:r>
            <a:r>
              <a:rPr dirty="0" sz="1350" spc="-45" b="1">
                <a:latin typeface="나눔스퀘어 네오 Bold"/>
                <a:cs typeface="나눔스퀘어 네오 Bold"/>
              </a:rPr>
              <a:t>조성하</a:t>
            </a:r>
            <a:r>
              <a:rPr dirty="0" sz="1350" spc="-10" b="1">
                <a:latin typeface="나눔스퀘어 네오 Bold"/>
                <a:cs typeface="나눔스퀘어 네오 Bold"/>
              </a:rPr>
              <a:t>는</a:t>
            </a:r>
            <a:r>
              <a:rPr dirty="0" sz="1350" spc="-70" b="1">
                <a:latin typeface="나눔스퀘어 네오 Bold"/>
                <a:cs typeface="나눔스퀘어 네오 Bold"/>
              </a:rPr>
              <a:t> </a:t>
            </a:r>
            <a:r>
              <a:rPr dirty="0" sz="1350" spc="-10" b="1">
                <a:latin typeface="나눔스퀘어 네오 Bold"/>
                <a:cs typeface="나눔스퀘어 네오 Bold"/>
              </a:rPr>
              <a:t>것</a:t>
            </a:r>
            <a:endParaRPr sz="1350">
              <a:latin typeface="나눔스퀘어 네오 Bold"/>
              <a:cs typeface="나눔스퀘어 네오 Bold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136962" y="2384960"/>
            <a:ext cx="4974590" cy="1993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350" spc="-45" b="1">
                <a:latin typeface="나눔스퀘어 네오 ExtraBold"/>
                <a:cs typeface="나눔스퀘어 네오 ExtraBold"/>
              </a:rPr>
              <a:t>(식재공사</a:t>
            </a:r>
            <a:r>
              <a:rPr dirty="0" sz="1350" spc="-5" b="1">
                <a:latin typeface="나눔스퀘어 네오 ExtraBold"/>
                <a:cs typeface="나눔스퀘어 네오 ExtraBold"/>
              </a:rPr>
              <a:t>)</a:t>
            </a:r>
            <a:r>
              <a:rPr dirty="0" sz="1350" b="1">
                <a:latin typeface="나눔스퀘어 네오 ExtraBold"/>
                <a:cs typeface="나눔스퀘어 네오 ExtraBold"/>
              </a:rPr>
              <a:t> </a:t>
            </a:r>
            <a:r>
              <a:rPr dirty="0" sz="1350" spc="-105" b="1">
                <a:latin typeface="나눔스퀘어 네오 ExtraBold"/>
                <a:cs typeface="나눔스퀘어 네오 ExtraBold"/>
              </a:rPr>
              <a:t> </a:t>
            </a:r>
            <a:r>
              <a:rPr dirty="0" sz="1350" spc="-45" b="1">
                <a:latin typeface="나눔스퀘어 네오 Bold"/>
                <a:cs typeface="나눔스퀘어 네오 Bold"/>
              </a:rPr>
              <a:t>인공지</a:t>
            </a:r>
            <a:r>
              <a:rPr dirty="0" sz="1350" spc="-10" b="1">
                <a:latin typeface="나눔스퀘어 네오 Bold"/>
                <a:cs typeface="나눔스퀘어 네오 Bold"/>
              </a:rPr>
              <a:t>반</a:t>
            </a:r>
            <a:r>
              <a:rPr dirty="0" sz="1350" spc="-70" b="1">
                <a:latin typeface="나눔스퀘어 네오 Bold"/>
                <a:cs typeface="나눔스퀘어 네오 Bold"/>
              </a:rPr>
              <a:t> </a:t>
            </a:r>
            <a:r>
              <a:rPr dirty="0" sz="1350" spc="-45" b="1">
                <a:latin typeface="나눔스퀘어 네오 Bold"/>
                <a:cs typeface="나눔스퀘어 네오 Bold"/>
              </a:rPr>
              <a:t>녹지</a:t>
            </a:r>
            <a:r>
              <a:rPr dirty="0" sz="1350" spc="-10" b="1">
                <a:latin typeface="나눔스퀘어 네오 Bold"/>
                <a:cs typeface="나눔스퀘어 네오 Bold"/>
              </a:rPr>
              <a:t>의</a:t>
            </a:r>
            <a:r>
              <a:rPr dirty="0" sz="1350" spc="-70" b="1">
                <a:latin typeface="나눔스퀘어 네오 Bold"/>
                <a:cs typeface="나눔스퀘어 네오 Bold"/>
              </a:rPr>
              <a:t> </a:t>
            </a:r>
            <a:r>
              <a:rPr dirty="0" sz="1350" spc="-45" b="1">
                <a:latin typeface="나눔스퀘어 네오 Bold"/>
                <a:cs typeface="나눔스퀘어 네오 Bold"/>
              </a:rPr>
              <a:t>교</a:t>
            </a:r>
            <a:r>
              <a:rPr dirty="0" sz="1350" spc="-10" b="1">
                <a:latin typeface="나눔스퀘어 네오 Bold"/>
                <a:cs typeface="나눔스퀘어 네오 Bold"/>
              </a:rPr>
              <a:t>목</a:t>
            </a:r>
            <a:r>
              <a:rPr dirty="0" sz="1350" spc="-70" b="1">
                <a:latin typeface="나눔스퀘어 네오 Bold"/>
                <a:cs typeface="나눔스퀘어 네오 Bold"/>
              </a:rPr>
              <a:t> </a:t>
            </a:r>
            <a:r>
              <a:rPr dirty="0" sz="1350" spc="-45" b="1">
                <a:latin typeface="나눔스퀘어 네오 Bold"/>
                <a:cs typeface="나눔스퀘어 네오 Bold"/>
              </a:rPr>
              <a:t>식</a:t>
            </a:r>
            <a:r>
              <a:rPr dirty="0" sz="1350" spc="-10" b="1">
                <a:latin typeface="나눔스퀘어 네오 Bold"/>
                <a:cs typeface="나눔스퀘어 네오 Bold"/>
              </a:rPr>
              <a:t>재</a:t>
            </a:r>
            <a:r>
              <a:rPr dirty="0" sz="1350" spc="-70" b="1">
                <a:latin typeface="나눔스퀘어 네오 Bold"/>
                <a:cs typeface="나눔스퀘어 네오 Bold"/>
              </a:rPr>
              <a:t> </a:t>
            </a:r>
            <a:r>
              <a:rPr dirty="0" sz="1350" spc="-45" b="1">
                <a:latin typeface="나눔스퀘어 네오 Bold"/>
                <a:cs typeface="나눔스퀘어 네오 Bold"/>
              </a:rPr>
              <a:t>부</a:t>
            </a:r>
            <a:r>
              <a:rPr dirty="0" sz="1350" spc="-10" b="1">
                <a:latin typeface="나눔스퀘어 네오 Bold"/>
                <a:cs typeface="나눔스퀘어 네오 Bold"/>
              </a:rPr>
              <a:t>위</a:t>
            </a:r>
            <a:r>
              <a:rPr dirty="0" sz="1350" spc="-70" b="1">
                <a:latin typeface="나눔스퀘어 네오 Bold"/>
                <a:cs typeface="나눔스퀘어 네오 Bold"/>
              </a:rPr>
              <a:t> </a:t>
            </a:r>
            <a:r>
              <a:rPr dirty="0" sz="1350" spc="-10" b="1">
                <a:latin typeface="나눔스퀘어 네오 Bold"/>
                <a:cs typeface="나눔스퀘어 네오 Bold"/>
              </a:rPr>
              <a:t>및</a:t>
            </a:r>
            <a:r>
              <a:rPr dirty="0" sz="1350" spc="-70" b="1">
                <a:latin typeface="나눔스퀘어 네오 Bold"/>
                <a:cs typeface="나눔스퀘어 네오 Bold"/>
              </a:rPr>
              <a:t> </a:t>
            </a:r>
            <a:r>
              <a:rPr dirty="0" sz="1350" spc="-45" b="1">
                <a:latin typeface="나눔스퀘어 네오 Bold"/>
                <a:cs typeface="나눔스퀘어 네오 Bold"/>
              </a:rPr>
              <a:t>수목</a:t>
            </a:r>
            <a:r>
              <a:rPr dirty="0" sz="1350" spc="-10" b="1">
                <a:latin typeface="나눔스퀘어 네오 Bold"/>
                <a:cs typeface="나눔스퀘어 네오 Bold"/>
              </a:rPr>
              <a:t>을</a:t>
            </a:r>
            <a:r>
              <a:rPr dirty="0" sz="1350" spc="-70" b="1">
                <a:latin typeface="나눔스퀘어 네오 Bold"/>
                <a:cs typeface="나눔스퀘어 네오 Bold"/>
              </a:rPr>
              <a:t> </a:t>
            </a:r>
            <a:r>
              <a:rPr dirty="0" sz="1350" spc="-45" b="1">
                <a:latin typeface="나눔스퀘어 네오 Bold"/>
                <a:cs typeface="나눔스퀘어 네오 Bold"/>
              </a:rPr>
              <a:t>심</a:t>
            </a:r>
            <a:r>
              <a:rPr dirty="0" sz="1350" spc="-10" b="1">
                <a:latin typeface="나눔스퀘어 네오 Bold"/>
                <a:cs typeface="나눔스퀘어 네오 Bold"/>
              </a:rPr>
              <a:t>는</a:t>
            </a:r>
            <a:r>
              <a:rPr dirty="0" sz="1350" spc="-70" b="1">
                <a:latin typeface="나눔스퀘어 네오 Bold"/>
                <a:cs typeface="나눔스퀘어 네오 Bold"/>
              </a:rPr>
              <a:t> </a:t>
            </a:r>
            <a:r>
              <a:rPr dirty="0" sz="1350" spc="-45" b="1">
                <a:latin typeface="나눔스퀘어 네오 Bold"/>
                <a:cs typeface="나눔스퀘어 네오 Bold"/>
              </a:rPr>
              <a:t>작업</a:t>
            </a:r>
            <a:r>
              <a:rPr dirty="0" sz="1350" spc="-10" b="1">
                <a:latin typeface="나눔스퀘어 네오 Bold"/>
                <a:cs typeface="나눔스퀘어 네오 Bold"/>
              </a:rPr>
              <a:t>을</a:t>
            </a:r>
            <a:r>
              <a:rPr dirty="0" sz="1350" spc="-70" b="1">
                <a:latin typeface="나눔스퀘어 네오 Bold"/>
                <a:cs typeface="나눔스퀘어 네오 Bold"/>
              </a:rPr>
              <a:t> </a:t>
            </a:r>
            <a:r>
              <a:rPr dirty="0" sz="1350" spc="-45" b="1">
                <a:latin typeface="나눔스퀘어 네오 Bold"/>
                <a:cs typeface="나눔스퀘어 네오 Bold"/>
              </a:rPr>
              <a:t>뜻함</a:t>
            </a:r>
            <a:endParaRPr sz="1350">
              <a:latin typeface="나눔스퀘어 네오 Bold"/>
              <a:cs typeface="나눔스퀘어 네오 Bold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292261" y="1602463"/>
            <a:ext cx="1066800" cy="1993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350" spc="-45" b="1">
                <a:solidFill>
                  <a:srgbClr val="0092A1"/>
                </a:solidFill>
                <a:latin typeface="나눔스퀘어 네오 Heavy"/>
                <a:cs typeface="나눔스퀘어 네오 Heavy"/>
              </a:rPr>
              <a:t>조경작업이란?</a:t>
            </a:r>
            <a:endParaRPr sz="1350">
              <a:latin typeface="나눔스퀘어 네오 Heavy"/>
              <a:cs typeface="나눔스퀘어 네오 Heavy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715497" y="3362388"/>
            <a:ext cx="9261000" cy="34776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019379" y="469094"/>
            <a:ext cx="213995" cy="165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100">
                <a:solidFill>
                  <a:srgbClr val="0092A1"/>
                </a:solidFill>
                <a:latin typeface="G마켓 산스 Medium"/>
                <a:cs typeface="G마켓 산스 Medium"/>
              </a:rPr>
              <a:t>20</a:t>
            </a:r>
            <a:endParaRPr sz="1100">
              <a:latin typeface="G마켓 산스 Medium"/>
              <a:cs typeface="G마켓 산스 Medium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979999" y="1377002"/>
            <a:ext cx="7992109" cy="638175"/>
          </a:xfrm>
          <a:custGeom>
            <a:avLst/>
            <a:gdLst/>
            <a:ahLst/>
            <a:cxnLst/>
            <a:rect l="l" t="t" r="r" b="b"/>
            <a:pathLst>
              <a:path w="7992109" h="638175">
                <a:moveTo>
                  <a:pt x="7991995" y="0"/>
                </a:moveTo>
                <a:lnTo>
                  <a:pt x="0" y="0"/>
                </a:lnTo>
                <a:lnTo>
                  <a:pt x="23" y="601919"/>
                </a:lnTo>
                <a:lnTo>
                  <a:pt x="2817" y="615783"/>
                </a:lnTo>
                <a:lnTo>
                  <a:pt x="10502" y="627209"/>
                </a:lnTo>
                <a:lnTo>
                  <a:pt x="21905" y="634930"/>
                </a:lnTo>
                <a:lnTo>
                  <a:pt x="35876" y="637793"/>
                </a:lnTo>
                <a:lnTo>
                  <a:pt x="7956005" y="637793"/>
                </a:lnTo>
                <a:lnTo>
                  <a:pt x="7989134" y="615887"/>
                </a:lnTo>
                <a:lnTo>
                  <a:pt x="7991995" y="0"/>
                </a:lnTo>
                <a:close/>
              </a:path>
            </a:pathLst>
          </a:custGeom>
          <a:solidFill>
            <a:srgbClr val="FEF5E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5"/>
              <a:t>도로</a:t>
            </a:r>
            <a:r>
              <a:rPr dirty="0"/>
              <a:t>변</a:t>
            </a:r>
            <a:r>
              <a:rPr dirty="0" spc="-210"/>
              <a:t> </a:t>
            </a:r>
            <a:r>
              <a:rPr dirty="0" spc="-105"/>
              <a:t>조경</a:t>
            </a:r>
            <a:r>
              <a:rPr dirty="0"/>
              <a:t>,</a:t>
            </a:r>
            <a:r>
              <a:rPr dirty="0" spc="-210"/>
              <a:t> </a:t>
            </a:r>
            <a:r>
              <a:rPr dirty="0" spc="-105"/>
              <a:t>제</a:t>
            </a:r>
            <a:r>
              <a:rPr dirty="0"/>
              <a:t>초</a:t>
            </a:r>
            <a:r>
              <a:rPr dirty="0" spc="-210"/>
              <a:t> </a:t>
            </a:r>
            <a:r>
              <a:rPr dirty="0" spc="-105"/>
              <a:t>작업</a:t>
            </a:r>
          </a:p>
        </p:txBody>
      </p:sp>
      <p:sp>
        <p:nvSpPr>
          <p:cNvPr id="5" name="object 5"/>
          <p:cNvSpPr/>
          <p:nvPr/>
        </p:nvSpPr>
        <p:spPr>
          <a:xfrm>
            <a:off x="719999" y="1377006"/>
            <a:ext cx="1197610" cy="295275"/>
          </a:xfrm>
          <a:custGeom>
            <a:avLst/>
            <a:gdLst/>
            <a:ahLst/>
            <a:cxnLst/>
            <a:rect l="l" t="t" r="r" b="b"/>
            <a:pathLst>
              <a:path w="1197610" h="295275">
                <a:moveTo>
                  <a:pt x="1197000" y="0"/>
                </a:moveTo>
                <a:lnTo>
                  <a:pt x="0" y="0"/>
                </a:lnTo>
                <a:lnTo>
                  <a:pt x="27" y="259332"/>
                </a:lnTo>
                <a:lnTo>
                  <a:pt x="2816" y="273180"/>
                </a:lnTo>
                <a:lnTo>
                  <a:pt x="10498" y="284609"/>
                </a:lnTo>
                <a:lnTo>
                  <a:pt x="21898" y="292331"/>
                </a:lnTo>
                <a:lnTo>
                  <a:pt x="35866" y="295198"/>
                </a:lnTo>
                <a:lnTo>
                  <a:pt x="1160997" y="295198"/>
                </a:lnTo>
                <a:lnTo>
                  <a:pt x="1194133" y="273300"/>
                </a:lnTo>
                <a:lnTo>
                  <a:pt x="1197000" y="0"/>
                </a:lnTo>
                <a:close/>
              </a:path>
            </a:pathLst>
          </a:custGeom>
          <a:solidFill>
            <a:srgbClr val="F18B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981967" y="1428475"/>
            <a:ext cx="669290" cy="203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spc="-65" b="1">
                <a:solidFill>
                  <a:srgbClr val="FFFFFF"/>
                </a:solidFill>
                <a:latin typeface="나눔스퀘어 네오 Heavy"/>
                <a:cs typeface="나눔스퀘어 네오 Heavy"/>
              </a:rPr>
              <a:t>재해사례</a:t>
            </a:r>
            <a:endParaRPr sz="1400">
              <a:latin typeface="나눔스퀘어 네오 Heavy"/>
              <a:cs typeface="나눔스퀘어 네오 Heavy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057227" y="1471502"/>
            <a:ext cx="6398260" cy="457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 indent="-635">
              <a:lnSpc>
                <a:spcPct val="119000"/>
              </a:lnSpc>
            </a:pPr>
            <a:r>
              <a:rPr dirty="0" sz="1400" spc="-65" b="1">
                <a:latin typeface="나눔스퀘어 네오 Bold"/>
                <a:cs typeface="나눔스퀘어 네오 Bold"/>
              </a:rPr>
              <a:t>근로자</a:t>
            </a:r>
            <a:r>
              <a:rPr dirty="0" sz="1400" spc="-30" b="1">
                <a:latin typeface="나눔스퀘어 네오 Bold"/>
                <a:cs typeface="나눔스퀘어 네오 Bold"/>
              </a:rPr>
              <a:t>가</a:t>
            </a:r>
            <a:r>
              <a:rPr dirty="0" sz="1400" spc="-80" b="1">
                <a:latin typeface="나눔스퀘어 네오 Bold"/>
                <a:cs typeface="나눔스퀘어 네오 Bold"/>
              </a:rPr>
              <a:t> </a:t>
            </a:r>
            <a:r>
              <a:rPr dirty="0" sz="1400" spc="-65" b="1">
                <a:latin typeface="나눔스퀘어 네오 Bold"/>
                <a:cs typeface="나눔스퀘어 네오 Bold"/>
              </a:rPr>
              <a:t>도로</a:t>
            </a:r>
            <a:r>
              <a:rPr dirty="0" sz="1400" spc="-30" b="1">
                <a:latin typeface="나눔스퀘어 네오 Bold"/>
                <a:cs typeface="나눔스퀘어 네오 Bold"/>
              </a:rPr>
              <a:t>변</a:t>
            </a:r>
            <a:r>
              <a:rPr dirty="0" sz="1400" spc="-80" b="1">
                <a:latin typeface="나눔스퀘어 네오 Bold"/>
                <a:cs typeface="나눔스퀘어 네오 Bold"/>
              </a:rPr>
              <a:t> </a:t>
            </a:r>
            <a:r>
              <a:rPr dirty="0" sz="1400" spc="-65" b="1">
                <a:latin typeface="나눔스퀘어 네오 Bold"/>
                <a:cs typeface="나눔스퀘어 네오 Bold"/>
              </a:rPr>
              <a:t>화단에</a:t>
            </a:r>
            <a:r>
              <a:rPr dirty="0" sz="1400" spc="-30" b="1">
                <a:latin typeface="나눔스퀘어 네오 Bold"/>
                <a:cs typeface="나눔스퀘어 네오 Bold"/>
              </a:rPr>
              <a:t>서</a:t>
            </a:r>
            <a:r>
              <a:rPr dirty="0" sz="1400" spc="-80" b="1">
                <a:latin typeface="나눔스퀘어 네오 Bold"/>
                <a:cs typeface="나눔스퀘어 네오 Bold"/>
              </a:rPr>
              <a:t> </a:t>
            </a:r>
            <a:r>
              <a:rPr dirty="0" sz="1400" spc="-65" b="1">
                <a:latin typeface="나눔스퀘어 네오 Bold"/>
                <a:cs typeface="나눔스퀘어 네오 Bold"/>
              </a:rPr>
              <a:t>김매</a:t>
            </a:r>
            <a:r>
              <a:rPr dirty="0" sz="1400" spc="-30" b="1">
                <a:latin typeface="나눔스퀘어 네오 Bold"/>
                <a:cs typeface="나눔스퀘어 네오 Bold"/>
              </a:rPr>
              <a:t>기</a:t>
            </a:r>
            <a:r>
              <a:rPr dirty="0" sz="1400" spc="-80" b="1">
                <a:latin typeface="나눔스퀘어 네오 Bold"/>
                <a:cs typeface="나눔스퀘어 네오 Bold"/>
              </a:rPr>
              <a:t> </a:t>
            </a:r>
            <a:r>
              <a:rPr dirty="0" sz="1400" spc="-65" b="1">
                <a:latin typeface="나눔스퀘어 네오 Bold"/>
                <a:cs typeface="나눔스퀘어 네오 Bold"/>
              </a:rPr>
              <a:t>작업</a:t>
            </a:r>
            <a:r>
              <a:rPr dirty="0" sz="1400" spc="-30" b="1">
                <a:latin typeface="나눔스퀘어 네오 Bold"/>
                <a:cs typeface="나눔스퀘어 네오 Bold"/>
              </a:rPr>
              <a:t>을</a:t>
            </a:r>
            <a:r>
              <a:rPr dirty="0" sz="1400" spc="-80" b="1">
                <a:latin typeface="나눔스퀘어 네오 Bold"/>
                <a:cs typeface="나눔스퀘어 네오 Bold"/>
              </a:rPr>
              <a:t> </a:t>
            </a:r>
            <a:r>
              <a:rPr dirty="0" sz="1400" spc="-65" b="1">
                <a:latin typeface="나눔스퀘어 네오 Bold"/>
                <a:cs typeface="나눔스퀘어 네오 Bold"/>
              </a:rPr>
              <a:t>하다</a:t>
            </a:r>
            <a:r>
              <a:rPr dirty="0" sz="1400" spc="-30" b="1">
                <a:latin typeface="나눔스퀘어 네오 Bold"/>
                <a:cs typeface="나눔스퀘어 네오 Bold"/>
              </a:rPr>
              <a:t>가</a:t>
            </a:r>
            <a:r>
              <a:rPr dirty="0" sz="1400" spc="-80" b="1">
                <a:latin typeface="나눔스퀘어 네오 Bold"/>
                <a:cs typeface="나눔스퀘어 네오 Bold"/>
              </a:rPr>
              <a:t> </a:t>
            </a:r>
            <a:r>
              <a:rPr dirty="0" sz="1400" spc="-65" b="1">
                <a:latin typeface="나눔스퀘어 네오 Bold"/>
                <a:cs typeface="나눔스퀘어 네오 Bold"/>
              </a:rPr>
              <a:t>일어서</a:t>
            </a:r>
            <a:r>
              <a:rPr dirty="0" sz="1400" spc="-30" b="1">
                <a:latin typeface="나눔스퀘어 네오 Bold"/>
                <a:cs typeface="나눔스퀘어 네오 Bold"/>
              </a:rPr>
              <a:t>던</a:t>
            </a:r>
            <a:r>
              <a:rPr dirty="0" sz="1400" spc="-80" b="1">
                <a:latin typeface="나눔스퀘어 네오 Bold"/>
                <a:cs typeface="나눔스퀘어 네오 Bold"/>
              </a:rPr>
              <a:t> </a:t>
            </a:r>
            <a:r>
              <a:rPr dirty="0" sz="1400" spc="-30" b="1">
                <a:latin typeface="나눔스퀘어 네오 Bold"/>
                <a:cs typeface="나눔스퀘어 네오 Bold"/>
              </a:rPr>
              <a:t>중</a:t>
            </a:r>
            <a:r>
              <a:rPr dirty="0" sz="1400" spc="-80" b="1">
                <a:latin typeface="나눔스퀘어 네오 Bold"/>
                <a:cs typeface="나눔스퀘어 네오 Bold"/>
              </a:rPr>
              <a:t> </a:t>
            </a:r>
            <a:r>
              <a:rPr dirty="0" sz="1400" spc="-65" b="1">
                <a:latin typeface="나눔스퀘어 네오 Bold"/>
                <a:cs typeface="나눔스퀘어 네오 Bold"/>
              </a:rPr>
              <a:t>균형</a:t>
            </a:r>
            <a:r>
              <a:rPr dirty="0" sz="1400" spc="-30" b="1">
                <a:latin typeface="나눔스퀘어 네오 Bold"/>
                <a:cs typeface="나눔스퀘어 네오 Bold"/>
              </a:rPr>
              <a:t>을</a:t>
            </a:r>
            <a:r>
              <a:rPr dirty="0" sz="1400" spc="-80" b="1">
                <a:latin typeface="나눔스퀘어 네오 Bold"/>
                <a:cs typeface="나눔스퀘어 네오 Bold"/>
              </a:rPr>
              <a:t> </a:t>
            </a:r>
            <a:r>
              <a:rPr dirty="0" sz="1400" spc="-65" b="1">
                <a:latin typeface="나눔스퀘어 네오 Bold"/>
                <a:cs typeface="나눔스퀘어 네오 Bold"/>
              </a:rPr>
              <a:t>잃</a:t>
            </a:r>
            <a:r>
              <a:rPr dirty="0" sz="1400" spc="-30" b="1">
                <a:latin typeface="나눔스퀘어 네오 Bold"/>
                <a:cs typeface="나눔스퀘어 네오 Bold"/>
              </a:rPr>
              <a:t>고</a:t>
            </a:r>
            <a:r>
              <a:rPr dirty="0" sz="1400" spc="-80" b="1">
                <a:latin typeface="나눔스퀘어 네오 Bold"/>
                <a:cs typeface="나눔스퀘어 네오 Bold"/>
              </a:rPr>
              <a:t> </a:t>
            </a:r>
            <a:r>
              <a:rPr dirty="0" sz="1400" spc="-65" b="1">
                <a:latin typeface="나눔스퀘어 네오 Bold"/>
                <a:cs typeface="나눔스퀘어 네오 Bold"/>
              </a:rPr>
              <a:t>뒤</a:t>
            </a:r>
            <a:r>
              <a:rPr dirty="0" sz="1400" spc="-30" b="1">
                <a:latin typeface="나눔스퀘어 네오 Bold"/>
                <a:cs typeface="나눔스퀘어 네오 Bold"/>
              </a:rPr>
              <a:t>로</a:t>
            </a:r>
            <a:r>
              <a:rPr dirty="0" sz="1400" spc="-80" b="1">
                <a:latin typeface="나눔스퀘어 네오 Bold"/>
                <a:cs typeface="나눔스퀘어 네오 Bold"/>
              </a:rPr>
              <a:t> </a:t>
            </a:r>
            <a:r>
              <a:rPr dirty="0" sz="1400" spc="-65" b="1">
                <a:latin typeface="나눔스퀘어 네오 Bold"/>
                <a:cs typeface="나눔스퀘어 네오 Bold"/>
              </a:rPr>
              <a:t>넘어지면서</a:t>
            </a:r>
            <a:r>
              <a:rPr dirty="0" sz="1400" spc="-60" b="1">
                <a:latin typeface="나눔스퀘어 네오 Bold"/>
                <a:cs typeface="나눔스퀘어 네오 Bold"/>
              </a:rPr>
              <a:t> 지나가</a:t>
            </a:r>
            <a:r>
              <a:rPr dirty="0" sz="1400" spc="-30" b="1">
                <a:latin typeface="나눔스퀘어 네오 Bold"/>
                <a:cs typeface="나눔스퀘어 네오 Bold"/>
              </a:rPr>
              <a:t>던</a:t>
            </a:r>
            <a:r>
              <a:rPr dirty="0" sz="1400" spc="-80" b="1">
                <a:latin typeface="나눔스퀘어 네오 Bold"/>
                <a:cs typeface="나눔스퀘어 네오 Bold"/>
              </a:rPr>
              <a:t> </a:t>
            </a:r>
            <a:r>
              <a:rPr dirty="0" sz="1400" spc="-65" b="1">
                <a:latin typeface="나눔스퀘어 네오 Bold"/>
                <a:cs typeface="나눔스퀘어 네오 Bold"/>
              </a:rPr>
              <a:t>차량</a:t>
            </a:r>
            <a:r>
              <a:rPr dirty="0" sz="1400" spc="-30" b="1">
                <a:latin typeface="나눔스퀘어 네오 Bold"/>
                <a:cs typeface="나눔스퀘어 네오 Bold"/>
              </a:rPr>
              <a:t>에</a:t>
            </a:r>
            <a:r>
              <a:rPr dirty="0" sz="1400" spc="-80" b="1">
                <a:latin typeface="나눔스퀘어 네오 Bold"/>
                <a:cs typeface="나눔스퀘어 네오 Bold"/>
              </a:rPr>
              <a:t> </a:t>
            </a:r>
            <a:r>
              <a:rPr dirty="0" sz="1400" spc="-65" b="1">
                <a:latin typeface="나눔스퀘어 네오 Bold"/>
                <a:cs typeface="나눔스퀘어 네오 Bold"/>
              </a:rPr>
              <a:t>치임</a:t>
            </a:r>
            <a:endParaRPr sz="1400">
              <a:latin typeface="나눔스퀘어 네오 Bold"/>
              <a:cs typeface="나눔스퀘어 네오 Bold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281106" rIns="0" bIns="0" rtlCol="0" vert="horz">
            <a:spAutoFit/>
          </a:bodyPr>
          <a:lstStyle/>
          <a:p>
            <a:pPr marL="553720">
              <a:lnSpc>
                <a:spcPct val="100000"/>
              </a:lnSpc>
            </a:pPr>
            <a:r>
              <a:rPr dirty="0" spc="-15"/>
              <a:t>•</a:t>
            </a:r>
            <a:r>
              <a:rPr dirty="0" spc="-80"/>
              <a:t> </a:t>
            </a:r>
            <a:r>
              <a:rPr dirty="0" spc="-65"/>
              <a:t>주행차량</a:t>
            </a:r>
            <a:r>
              <a:rPr dirty="0" spc="-30"/>
              <a:t>과</a:t>
            </a:r>
            <a:r>
              <a:rPr dirty="0" spc="-80"/>
              <a:t> </a:t>
            </a:r>
            <a:r>
              <a:rPr dirty="0" spc="-65"/>
              <a:t>마주보</a:t>
            </a:r>
            <a:r>
              <a:rPr dirty="0" spc="-30"/>
              <a:t>며</a:t>
            </a:r>
            <a:r>
              <a:rPr dirty="0" spc="-80"/>
              <a:t> </a:t>
            </a:r>
            <a:r>
              <a:rPr dirty="0" spc="-65"/>
              <a:t>작업</a:t>
            </a:r>
            <a:r>
              <a:rPr dirty="0" spc="-30"/>
              <a:t>을</a:t>
            </a:r>
            <a:r>
              <a:rPr dirty="0" spc="-80"/>
              <a:t> </a:t>
            </a:r>
            <a:r>
              <a:rPr dirty="0" spc="-65"/>
              <a:t>실시하고</a:t>
            </a:r>
            <a:r>
              <a:rPr dirty="0" spc="-10"/>
              <a:t>,</a:t>
            </a:r>
            <a:r>
              <a:rPr dirty="0" spc="-80"/>
              <a:t> </a:t>
            </a:r>
            <a:r>
              <a:rPr dirty="0" spc="-65"/>
              <a:t>전방</a:t>
            </a:r>
            <a:r>
              <a:rPr dirty="0" spc="-30"/>
              <a:t>에</a:t>
            </a:r>
            <a:r>
              <a:rPr dirty="0" spc="-80"/>
              <a:t> </a:t>
            </a:r>
            <a:r>
              <a:rPr dirty="0" spc="-65"/>
              <a:t>작</a:t>
            </a:r>
            <a:r>
              <a:rPr dirty="0" spc="-30"/>
              <a:t>업</a:t>
            </a:r>
            <a:r>
              <a:rPr dirty="0" spc="-80"/>
              <a:t> </a:t>
            </a:r>
            <a:r>
              <a:rPr dirty="0" spc="-65"/>
              <a:t>표지</a:t>
            </a:r>
            <a:r>
              <a:rPr dirty="0" spc="-30"/>
              <a:t>판</a:t>
            </a:r>
            <a:r>
              <a:rPr dirty="0" spc="-80"/>
              <a:t> </a:t>
            </a:r>
            <a:r>
              <a:rPr dirty="0" spc="-65"/>
              <a:t>게시</a:t>
            </a:r>
          </a:p>
          <a:p>
            <a:pPr marL="553720">
              <a:lnSpc>
                <a:spcPct val="100000"/>
              </a:lnSpc>
              <a:spcBef>
                <a:spcPts val="1085"/>
              </a:spcBef>
            </a:pPr>
            <a:r>
              <a:rPr dirty="0" spc="-15"/>
              <a:t>•</a:t>
            </a:r>
            <a:r>
              <a:rPr dirty="0" spc="-80"/>
              <a:t> </a:t>
            </a:r>
            <a:r>
              <a:rPr dirty="0" spc="-65"/>
              <a:t>가능</a:t>
            </a:r>
            <a:r>
              <a:rPr dirty="0" spc="-30"/>
              <a:t>한</a:t>
            </a:r>
            <a:r>
              <a:rPr dirty="0" spc="-80"/>
              <a:t> </a:t>
            </a:r>
            <a:r>
              <a:rPr dirty="0" spc="-30"/>
              <a:t>한</a:t>
            </a:r>
            <a:r>
              <a:rPr dirty="0" spc="-80"/>
              <a:t> </a:t>
            </a:r>
            <a:r>
              <a:rPr dirty="0" spc="-65"/>
              <a:t>인도에</a:t>
            </a:r>
            <a:r>
              <a:rPr dirty="0" spc="-30"/>
              <a:t>서</a:t>
            </a:r>
            <a:r>
              <a:rPr dirty="0" spc="-80"/>
              <a:t> </a:t>
            </a:r>
            <a:r>
              <a:rPr dirty="0" spc="-65"/>
              <a:t>작업하고</a:t>
            </a:r>
            <a:r>
              <a:rPr dirty="0" spc="-10"/>
              <a:t>,</a:t>
            </a:r>
            <a:r>
              <a:rPr dirty="0" spc="-80"/>
              <a:t> </a:t>
            </a:r>
            <a:r>
              <a:rPr dirty="0" spc="-65"/>
              <a:t>도로상에</a:t>
            </a:r>
            <a:r>
              <a:rPr dirty="0" spc="-30"/>
              <a:t>서</a:t>
            </a:r>
            <a:r>
              <a:rPr dirty="0" spc="-80"/>
              <a:t> </a:t>
            </a:r>
            <a:r>
              <a:rPr dirty="0" spc="-65"/>
              <a:t>작</a:t>
            </a:r>
            <a:r>
              <a:rPr dirty="0" spc="-30"/>
              <a:t>업</a:t>
            </a:r>
            <a:r>
              <a:rPr dirty="0" spc="-80"/>
              <a:t> </a:t>
            </a:r>
            <a:r>
              <a:rPr dirty="0" spc="-65"/>
              <a:t>금지</a:t>
            </a:r>
          </a:p>
          <a:p>
            <a:pPr marL="553720">
              <a:lnSpc>
                <a:spcPct val="100000"/>
              </a:lnSpc>
              <a:spcBef>
                <a:spcPts val="1085"/>
              </a:spcBef>
            </a:pPr>
            <a:r>
              <a:rPr dirty="0" spc="-15"/>
              <a:t>•</a:t>
            </a:r>
            <a:r>
              <a:rPr dirty="0" spc="-80"/>
              <a:t> </a:t>
            </a:r>
            <a:r>
              <a:rPr dirty="0" spc="-30"/>
              <a:t>빛</a:t>
            </a:r>
            <a:r>
              <a:rPr dirty="0" spc="-80"/>
              <a:t> </a:t>
            </a:r>
            <a:r>
              <a:rPr dirty="0" spc="-65"/>
              <a:t>반</a:t>
            </a:r>
            <a:r>
              <a:rPr dirty="0" spc="-30"/>
              <a:t>사</a:t>
            </a:r>
            <a:r>
              <a:rPr dirty="0" spc="-80"/>
              <a:t> </a:t>
            </a:r>
            <a:r>
              <a:rPr dirty="0" spc="-65"/>
              <a:t>띠</a:t>
            </a:r>
            <a:r>
              <a:rPr dirty="0" spc="-30"/>
              <a:t>가</a:t>
            </a:r>
            <a:r>
              <a:rPr dirty="0" spc="-80"/>
              <a:t> </a:t>
            </a:r>
            <a:r>
              <a:rPr dirty="0" spc="-65"/>
              <a:t>둘러지</a:t>
            </a:r>
            <a:r>
              <a:rPr dirty="0" spc="-30"/>
              <a:t>고</a:t>
            </a:r>
            <a:r>
              <a:rPr dirty="0" spc="-80"/>
              <a:t> </a:t>
            </a:r>
            <a:r>
              <a:rPr dirty="0" spc="-65"/>
              <a:t>눈</a:t>
            </a:r>
            <a:r>
              <a:rPr dirty="0" spc="-30"/>
              <a:t>에</a:t>
            </a:r>
            <a:r>
              <a:rPr dirty="0" spc="-80"/>
              <a:t> </a:t>
            </a:r>
            <a:r>
              <a:rPr dirty="0" spc="-65"/>
              <a:t>띄</a:t>
            </a:r>
            <a:r>
              <a:rPr dirty="0" spc="-30"/>
              <a:t>기</a:t>
            </a:r>
            <a:r>
              <a:rPr dirty="0" spc="-80"/>
              <a:t> </a:t>
            </a:r>
            <a:r>
              <a:rPr dirty="0" spc="-65"/>
              <a:t>쉬</a:t>
            </a:r>
            <a:r>
              <a:rPr dirty="0" spc="-30"/>
              <a:t>운</a:t>
            </a:r>
            <a:r>
              <a:rPr dirty="0" spc="-80"/>
              <a:t> </a:t>
            </a:r>
            <a:r>
              <a:rPr dirty="0" spc="-65"/>
              <a:t>색상</a:t>
            </a:r>
            <a:r>
              <a:rPr dirty="0" spc="-30"/>
              <a:t>의</a:t>
            </a:r>
            <a:r>
              <a:rPr dirty="0" spc="-80"/>
              <a:t> </a:t>
            </a:r>
            <a:r>
              <a:rPr dirty="0" spc="-60"/>
              <a:t>작업복(조</a:t>
            </a:r>
            <a:r>
              <a:rPr dirty="0" spc="-30"/>
              <a:t>끼</a:t>
            </a:r>
            <a:r>
              <a:rPr dirty="0" spc="-80"/>
              <a:t> </a:t>
            </a:r>
            <a:r>
              <a:rPr dirty="0" spc="-65"/>
              <a:t>등</a:t>
            </a:r>
            <a:r>
              <a:rPr dirty="0" spc="-15"/>
              <a:t>)</a:t>
            </a:r>
            <a:r>
              <a:rPr dirty="0" spc="-80"/>
              <a:t> </a:t>
            </a:r>
            <a:r>
              <a:rPr dirty="0" spc="-65"/>
              <a:t>착용</a:t>
            </a:r>
          </a:p>
          <a:p>
            <a:pPr marL="553720">
              <a:lnSpc>
                <a:spcPct val="100000"/>
              </a:lnSpc>
              <a:spcBef>
                <a:spcPts val="1085"/>
              </a:spcBef>
            </a:pPr>
            <a:r>
              <a:rPr dirty="0" spc="-15"/>
              <a:t>•</a:t>
            </a:r>
            <a:r>
              <a:rPr dirty="0" spc="-80"/>
              <a:t> </a:t>
            </a:r>
            <a:r>
              <a:rPr dirty="0" spc="-65"/>
              <a:t>바닥</a:t>
            </a:r>
            <a:r>
              <a:rPr dirty="0" spc="-30"/>
              <a:t>의</a:t>
            </a:r>
            <a:r>
              <a:rPr dirty="0" spc="-80"/>
              <a:t> </a:t>
            </a:r>
            <a:r>
              <a:rPr dirty="0" spc="-65"/>
              <a:t>돌부리</a:t>
            </a:r>
            <a:r>
              <a:rPr dirty="0" spc="-30"/>
              <a:t>나</a:t>
            </a:r>
            <a:r>
              <a:rPr dirty="0" spc="-80"/>
              <a:t> </a:t>
            </a:r>
            <a:r>
              <a:rPr dirty="0" spc="-65"/>
              <a:t>패</a:t>
            </a:r>
            <a:r>
              <a:rPr dirty="0" spc="-30"/>
              <a:t>인</a:t>
            </a:r>
            <a:r>
              <a:rPr dirty="0" spc="-80"/>
              <a:t> </a:t>
            </a:r>
            <a:r>
              <a:rPr dirty="0" spc="-30"/>
              <a:t>곳</a:t>
            </a:r>
            <a:r>
              <a:rPr dirty="0" spc="-80"/>
              <a:t> </a:t>
            </a:r>
            <a:r>
              <a:rPr dirty="0" spc="-65"/>
              <a:t>등</a:t>
            </a:r>
            <a:r>
              <a:rPr dirty="0" spc="-30"/>
              <a:t>을</a:t>
            </a:r>
            <a:r>
              <a:rPr dirty="0" spc="-80"/>
              <a:t> </a:t>
            </a:r>
            <a:r>
              <a:rPr dirty="0" spc="-65"/>
              <a:t>확인하</a:t>
            </a:r>
            <a:r>
              <a:rPr dirty="0" spc="-30"/>
              <a:t>며</a:t>
            </a:r>
            <a:r>
              <a:rPr dirty="0" spc="-80"/>
              <a:t> </a:t>
            </a:r>
            <a:r>
              <a:rPr dirty="0" spc="-65"/>
              <a:t>보폭</a:t>
            </a:r>
            <a:r>
              <a:rPr dirty="0" spc="-30"/>
              <a:t>을</a:t>
            </a:r>
            <a:r>
              <a:rPr dirty="0" spc="-80"/>
              <a:t> </a:t>
            </a:r>
            <a:r>
              <a:rPr dirty="0" spc="-65"/>
              <a:t>작</a:t>
            </a:r>
            <a:r>
              <a:rPr dirty="0" spc="-30"/>
              <a:t>게</a:t>
            </a:r>
            <a:r>
              <a:rPr dirty="0" spc="-80"/>
              <a:t> </a:t>
            </a:r>
            <a:r>
              <a:rPr dirty="0" spc="-65"/>
              <a:t>이동</a:t>
            </a:r>
          </a:p>
          <a:p>
            <a:pPr marL="553720">
              <a:lnSpc>
                <a:spcPct val="100000"/>
              </a:lnSpc>
              <a:spcBef>
                <a:spcPts val="1085"/>
              </a:spcBef>
            </a:pPr>
            <a:r>
              <a:rPr dirty="0" spc="-15"/>
              <a:t>•</a:t>
            </a:r>
            <a:r>
              <a:rPr dirty="0" spc="-80"/>
              <a:t> </a:t>
            </a:r>
            <a:r>
              <a:rPr dirty="0" spc="-65"/>
              <a:t>전방</a:t>
            </a:r>
            <a:r>
              <a:rPr dirty="0" spc="-30"/>
              <a:t>에</a:t>
            </a:r>
            <a:r>
              <a:rPr dirty="0" spc="-80"/>
              <a:t> </a:t>
            </a:r>
            <a:r>
              <a:rPr dirty="0" spc="-65"/>
              <a:t>차</a:t>
            </a:r>
            <a:r>
              <a:rPr dirty="0" spc="-30"/>
              <a:t>량</a:t>
            </a:r>
            <a:r>
              <a:rPr dirty="0" spc="-80"/>
              <a:t> </a:t>
            </a:r>
            <a:r>
              <a:rPr dirty="0" spc="-65"/>
              <a:t>유도자</a:t>
            </a:r>
            <a:r>
              <a:rPr dirty="0" spc="-30"/>
              <a:t>를</a:t>
            </a:r>
            <a:r>
              <a:rPr dirty="0" spc="-80"/>
              <a:t> </a:t>
            </a:r>
            <a:r>
              <a:rPr dirty="0" spc="-65"/>
              <a:t>배치하</a:t>
            </a:r>
            <a:r>
              <a:rPr dirty="0" spc="-30"/>
              <a:t>여</a:t>
            </a:r>
            <a:r>
              <a:rPr dirty="0" spc="-80"/>
              <a:t> </a:t>
            </a:r>
            <a:r>
              <a:rPr dirty="0" spc="-65"/>
              <a:t>충분</a:t>
            </a:r>
            <a:r>
              <a:rPr dirty="0" spc="-30"/>
              <a:t>한</a:t>
            </a:r>
            <a:r>
              <a:rPr dirty="0" spc="-80"/>
              <a:t> </a:t>
            </a:r>
            <a:r>
              <a:rPr dirty="0" spc="-65"/>
              <a:t>거</a:t>
            </a:r>
            <a:r>
              <a:rPr dirty="0" spc="-30"/>
              <a:t>리</a:t>
            </a:r>
            <a:r>
              <a:rPr dirty="0" spc="-80"/>
              <a:t> </a:t>
            </a:r>
            <a:r>
              <a:rPr dirty="0" spc="-65"/>
              <a:t>앞에</a:t>
            </a:r>
            <a:r>
              <a:rPr dirty="0" spc="-30"/>
              <a:t>서</a:t>
            </a:r>
            <a:r>
              <a:rPr dirty="0" spc="-80"/>
              <a:t> </a:t>
            </a:r>
            <a:r>
              <a:rPr dirty="0" spc="-65"/>
              <a:t>유</a:t>
            </a:r>
            <a:r>
              <a:rPr dirty="0" spc="-30"/>
              <a:t>도</a:t>
            </a:r>
            <a:r>
              <a:rPr dirty="0" spc="-80"/>
              <a:t> </a:t>
            </a:r>
            <a:r>
              <a:rPr dirty="0" spc="-65"/>
              <a:t>실시</a:t>
            </a:r>
          </a:p>
        </p:txBody>
      </p:sp>
      <p:sp>
        <p:nvSpPr>
          <p:cNvPr id="9" name="object 9"/>
          <p:cNvSpPr/>
          <p:nvPr/>
        </p:nvSpPr>
        <p:spPr>
          <a:xfrm>
            <a:off x="719999" y="2284206"/>
            <a:ext cx="1197610" cy="295275"/>
          </a:xfrm>
          <a:custGeom>
            <a:avLst/>
            <a:gdLst/>
            <a:ahLst/>
            <a:cxnLst/>
            <a:rect l="l" t="t" r="r" b="b"/>
            <a:pathLst>
              <a:path w="1197610" h="295275">
                <a:moveTo>
                  <a:pt x="1197000" y="0"/>
                </a:moveTo>
                <a:lnTo>
                  <a:pt x="0" y="0"/>
                </a:lnTo>
                <a:lnTo>
                  <a:pt x="27" y="259332"/>
                </a:lnTo>
                <a:lnTo>
                  <a:pt x="2816" y="273180"/>
                </a:lnTo>
                <a:lnTo>
                  <a:pt x="10498" y="284609"/>
                </a:lnTo>
                <a:lnTo>
                  <a:pt x="21898" y="292331"/>
                </a:lnTo>
                <a:lnTo>
                  <a:pt x="35866" y="295198"/>
                </a:lnTo>
                <a:lnTo>
                  <a:pt x="1160997" y="295198"/>
                </a:lnTo>
                <a:lnTo>
                  <a:pt x="1194133" y="273300"/>
                </a:lnTo>
                <a:lnTo>
                  <a:pt x="1197000" y="0"/>
                </a:lnTo>
                <a:close/>
              </a:path>
            </a:pathLst>
          </a:custGeom>
          <a:solidFill>
            <a:srgbClr val="0092A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821141" y="2335674"/>
            <a:ext cx="990600" cy="203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spc="-65" b="1">
                <a:solidFill>
                  <a:srgbClr val="FFFFFF"/>
                </a:solidFill>
                <a:latin typeface="나눔스퀘어 네오 Heavy"/>
                <a:cs typeface="나눔스퀘어 네오 Heavy"/>
              </a:rPr>
              <a:t>재해예방대책</a:t>
            </a:r>
            <a:endParaRPr sz="1400">
              <a:latin typeface="나눔스퀘어 네오 Heavy"/>
              <a:cs typeface="나눔스퀘어 네오 Heavy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082000" y="4206201"/>
            <a:ext cx="5262790" cy="23135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018274" y="351181"/>
            <a:ext cx="267970" cy="3854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800" spc="20">
                <a:solidFill>
                  <a:srgbClr val="0092A1"/>
                </a:solidFill>
                <a:latin typeface="G마켓 산스 Bold"/>
                <a:cs typeface="G마켓 산스 Bold"/>
              </a:rPr>
              <a:t>3</a:t>
            </a:r>
            <a:endParaRPr sz="2800">
              <a:latin typeface="G마켓 산스 Bold"/>
              <a:cs typeface="G마켓 산스 Bold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036212" y="469094"/>
            <a:ext cx="180340" cy="165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100">
                <a:solidFill>
                  <a:srgbClr val="0092A1"/>
                </a:solidFill>
                <a:latin typeface="G마켓 산스 Medium"/>
                <a:cs typeface="G마켓 산스 Medium"/>
              </a:rPr>
              <a:t>21</a:t>
            </a:r>
            <a:endParaRPr sz="1100">
              <a:latin typeface="G마켓 산스 Medium"/>
              <a:cs typeface="G마켓 산스 Medium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979999" y="1246202"/>
            <a:ext cx="7992109" cy="643890"/>
          </a:xfrm>
          <a:custGeom>
            <a:avLst/>
            <a:gdLst/>
            <a:ahLst/>
            <a:cxnLst/>
            <a:rect l="l" t="t" r="r" b="b"/>
            <a:pathLst>
              <a:path w="7992109" h="643889">
                <a:moveTo>
                  <a:pt x="7991995" y="0"/>
                </a:moveTo>
                <a:lnTo>
                  <a:pt x="0" y="0"/>
                </a:lnTo>
                <a:lnTo>
                  <a:pt x="25" y="607924"/>
                </a:lnTo>
                <a:lnTo>
                  <a:pt x="2816" y="621782"/>
                </a:lnTo>
                <a:lnTo>
                  <a:pt x="10498" y="633211"/>
                </a:lnTo>
                <a:lnTo>
                  <a:pt x="21898" y="640934"/>
                </a:lnTo>
                <a:lnTo>
                  <a:pt x="35866" y="643800"/>
                </a:lnTo>
                <a:lnTo>
                  <a:pt x="7956005" y="643800"/>
                </a:lnTo>
                <a:lnTo>
                  <a:pt x="7989131" y="621895"/>
                </a:lnTo>
                <a:lnTo>
                  <a:pt x="7991995" y="0"/>
                </a:lnTo>
                <a:close/>
              </a:path>
            </a:pathLst>
          </a:custGeom>
          <a:solidFill>
            <a:srgbClr val="FEF5E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5"/>
              <a:t>덤프트</a:t>
            </a:r>
            <a:r>
              <a:rPr dirty="0"/>
              <a:t>럭</a:t>
            </a:r>
            <a:r>
              <a:rPr dirty="0" spc="-210"/>
              <a:t> </a:t>
            </a:r>
            <a:r>
              <a:rPr dirty="0" spc="-105"/>
              <a:t>사</a:t>
            </a:r>
            <a:r>
              <a:rPr dirty="0"/>
              <a:t>용</a:t>
            </a:r>
            <a:r>
              <a:rPr dirty="0" spc="-210"/>
              <a:t> </a:t>
            </a:r>
            <a:r>
              <a:rPr dirty="0" spc="-105"/>
              <a:t>작업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057299" y="2122775"/>
            <a:ext cx="3640454" cy="1244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spc="-15" b="1">
                <a:latin typeface="나눔스퀘어 네오 Bold"/>
                <a:cs typeface="나눔스퀘어 네오 Bold"/>
              </a:rPr>
              <a:t>•</a:t>
            </a:r>
            <a:r>
              <a:rPr dirty="0" sz="1400" spc="-80" b="1">
                <a:latin typeface="나눔스퀘어 네오 Bold"/>
                <a:cs typeface="나눔스퀘어 네오 Bold"/>
              </a:rPr>
              <a:t> </a:t>
            </a:r>
            <a:r>
              <a:rPr dirty="0" sz="1400" spc="-65" b="1">
                <a:latin typeface="나눔스퀘어 네오 Bold"/>
                <a:cs typeface="나눔스퀘어 네오 Bold"/>
              </a:rPr>
              <a:t>작</a:t>
            </a:r>
            <a:r>
              <a:rPr dirty="0" sz="1400" spc="-30" b="1">
                <a:latin typeface="나눔스퀘어 네오 Bold"/>
                <a:cs typeface="나눔스퀘어 네오 Bold"/>
              </a:rPr>
              <a:t>업</a:t>
            </a:r>
            <a:r>
              <a:rPr dirty="0" sz="1400" spc="-80" b="1">
                <a:latin typeface="나눔스퀘어 네오 Bold"/>
                <a:cs typeface="나눔스퀘어 네오 Bold"/>
              </a:rPr>
              <a:t> </a:t>
            </a:r>
            <a:r>
              <a:rPr dirty="0" sz="1400" spc="-30" b="1">
                <a:latin typeface="나눔스퀘어 네오 Bold"/>
                <a:cs typeface="나눔스퀘어 네오 Bold"/>
              </a:rPr>
              <a:t>전</a:t>
            </a:r>
            <a:endParaRPr sz="1400">
              <a:latin typeface="나눔스퀘어 네오 Bold"/>
              <a:cs typeface="나눔스퀘어 네오 Bold"/>
            </a:endParaRPr>
          </a:p>
          <a:p>
            <a:pPr marL="133350" marR="5080">
              <a:lnSpc>
                <a:spcPct val="119000"/>
              </a:lnSpc>
              <a:spcBef>
                <a:spcPts val="200"/>
              </a:spcBef>
            </a:pPr>
            <a:r>
              <a:rPr dirty="0" sz="1400" spc="-65">
                <a:latin typeface="나눔스퀘어 네오 Regular"/>
                <a:cs typeface="나눔스퀘어 네오 Regular"/>
              </a:rPr>
              <a:t>조종장치</a:t>
            </a:r>
            <a:r>
              <a:rPr dirty="0" sz="1400" spc="-10">
                <a:latin typeface="나눔스퀘어 네오 Regular"/>
                <a:cs typeface="나눔스퀘어 네오 Regular"/>
              </a:rPr>
              <a:t>,</a:t>
            </a:r>
            <a:r>
              <a:rPr dirty="0" sz="1400" spc="-80">
                <a:latin typeface="나눔스퀘어 네오 Regular"/>
                <a:cs typeface="나눔스퀘어 네오 Regular"/>
              </a:rPr>
              <a:t> </a:t>
            </a:r>
            <a:r>
              <a:rPr dirty="0" sz="1400" spc="-65">
                <a:latin typeface="나눔스퀘어 네오 Regular"/>
                <a:cs typeface="나눔스퀘어 네오 Regular"/>
              </a:rPr>
              <a:t>후방카메</a:t>
            </a:r>
            <a:r>
              <a:rPr dirty="0" sz="1400" spc="-30">
                <a:latin typeface="나눔스퀘어 네오 Regular"/>
                <a:cs typeface="나눔스퀘어 네오 Regular"/>
              </a:rPr>
              <a:t>라</a:t>
            </a:r>
            <a:r>
              <a:rPr dirty="0" sz="1400" spc="-80">
                <a:latin typeface="나눔스퀘어 네오 Regular"/>
                <a:cs typeface="나눔스퀘어 네오 Regular"/>
              </a:rPr>
              <a:t> </a:t>
            </a:r>
            <a:r>
              <a:rPr dirty="0" sz="1400" spc="-65">
                <a:latin typeface="나눔스퀘어 네오 Regular"/>
                <a:cs typeface="나눔스퀘어 네오 Regular"/>
              </a:rPr>
              <a:t>등</a:t>
            </a:r>
            <a:r>
              <a:rPr dirty="0" sz="1400" spc="-30">
                <a:latin typeface="나눔스퀘어 네오 Regular"/>
                <a:cs typeface="나눔스퀘어 네오 Regular"/>
              </a:rPr>
              <a:t>의</a:t>
            </a:r>
            <a:r>
              <a:rPr dirty="0" sz="1400" spc="-80">
                <a:latin typeface="나눔스퀘어 네오 Regular"/>
                <a:cs typeface="나눔스퀘어 네오 Regular"/>
              </a:rPr>
              <a:t> </a:t>
            </a:r>
            <a:r>
              <a:rPr dirty="0" sz="1400" spc="-65">
                <a:latin typeface="나눔스퀘어 네오 Regular"/>
                <a:cs typeface="나눔스퀘어 네오 Regular"/>
              </a:rPr>
              <a:t>작동상</a:t>
            </a:r>
            <a:r>
              <a:rPr dirty="0" sz="1400" spc="-30">
                <a:latin typeface="나눔스퀘어 네오 Regular"/>
                <a:cs typeface="나눔스퀘어 네오 Regular"/>
              </a:rPr>
              <a:t>태</a:t>
            </a:r>
            <a:r>
              <a:rPr dirty="0" sz="1400" spc="-80">
                <a:latin typeface="나눔스퀘어 네오 Regular"/>
                <a:cs typeface="나눔스퀘어 네오 Regular"/>
              </a:rPr>
              <a:t> </a:t>
            </a:r>
            <a:r>
              <a:rPr dirty="0" sz="1400" spc="-65">
                <a:latin typeface="나눔스퀘어 네오 Regular"/>
                <a:cs typeface="나눔스퀘어 네오 Regular"/>
              </a:rPr>
              <a:t>확인</a:t>
            </a:r>
            <a:r>
              <a:rPr dirty="0" sz="1400" spc="-60">
                <a:latin typeface="나눔스퀘어 네오 Regular"/>
                <a:cs typeface="나눔스퀘어 네오 Regular"/>
              </a:rPr>
              <a:t> 적재함</a:t>
            </a:r>
            <a:r>
              <a:rPr dirty="0" sz="1400" spc="-30">
                <a:latin typeface="나눔스퀘어 네오 Regular"/>
                <a:cs typeface="나눔스퀘어 네오 Regular"/>
              </a:rPr>
              <a:t>의</a:t>
            </a:r>
            <a:r>
              <a:rPr dirty="0" sz="1400" spc="-80">
                <a:latin typeface="나눔스퀘어 네오 Regular"/>
                <a:cs typeface="나눔스퀘어 네오 Regular"/>
              </a:rPr>
              <a:t> </a:t>
            </a:r>
            <a:r>
              <a:rPr dirty="0" sz="1400" spc="-65">
                <a:latin typeface="나눔스퀘어 네오 Regular"/>
                <a:cs typeface="나눔스퀘어 네오 Regular"/>
              </a:rPr>
              <a:t>낙하</a:t>
            </a:r>
            <a:r>
              <a:rPr dirty="0" sz="1400" spc="-30">
                <a:latin typeface="나눔스퀘어 네오 Regular"/>
                <a:cs typeface="나눔스퀘어 네오 Regular"/>
              </a:rPr>
              <a:t>물</a:t>
            </a:r>
            <a:r>
              <a:rPr dirty="0" sz="1400" spc="-80">
                <a:latin typeface="나눔스퀘어 네오 Regular"/>
                <a:cs typeface="나눔스퀘어 네오 Regular"/>
              </a:rPr>
              <a:t> </a:t>
            </a:r>
            <a:r>
              <a:rPr dirty="0" sz="1400" spc="-60">
                <a:latin typeface="나눔스퀘어 네오 Regular"/>
                <a:cs typeface="나눔스퀘어 네오 Regular"/>
              </a:rPr>
              <a:t>방지장치(덮개)</a:t>
            </a:r>
            <a:r>
              <a:rPr dirty="0" sz="1400" spc="-30">
                <a:latin typeface="나눔스퀘어 네오 Regular"/>
                <a:cs typeface="나눔스퀘어 네오 Regular"/>
              </a:rPr>
              <a:t>의</a:t>
            </a:r>
            <a:r>
              <a:rPr dirty="0" sz="1400" spc="-80">
                <a:latin typeface="나눔스퀘어 네오 Regular"/>
                <a:cs typeface="나눔스퀘어 네오 Regular"/>
              </a:rPr>
              <a:t> </a:t>
            </a:r>
            <a:r>
              <a:rPr dirty="0" sz="1400" spc="-65">
                <a:latin typeface="나눔스퀘어 네오 Regular"/>
                <a:cs typeface="나눔스퀘어 네오 Regular"/>
              </a:rPr>
              <a:t>작동상</a:t>
            </a:r>
            <a:r>
              <a:rPr dirty="0" sz="1400" spc="-30">
                <a:latin typeface="나눔스퀘어 네오 Regular"/>
                <a:cs typeface="나눔스퀘어 네오 Regular"/>
              </a:rPr>
              <a:t>태</a:t>
            </a:r>
            <a:r>
              <a:rPr dirty="0" sz="1400" spc="-80">
                <a:latin typeface="나눔스퀘어 네오 Regular"/>
                <a:cs typeface="나눔스퀘어 네오 Regular"/>
              </a:rPr>
              <a:t> </a:t>
            </a:r>
            <a:r>
              <a:rPr dirty="0" sz="1400" spc="-65">
                <a:latin typeface="나눔스퀘어 네오 Regular"/>
                <a:cs typeface="나눔스퀘어 네오 Regular"/>
              </a:rPr>
              <a:t>확인</a:t>
            </a:r>
            <a:r>
              <a:rPr dirty="0" sz="1400" spc="-60">
                <a:latin typeface="나눔스퀘어 네오 Regular"/>
                <a:cs typeface="나눔스퀘어 네오 Regular"/>
              </a:rPr>
              <a:t> 작업구간</a:t>
            </a:r>
            <a:r>
              <a:rPr dirty="0" sz="1400" spc="-30">
                <a:latin typeface="나눔스퀘어 네오 Regular"/>
                <a:cs typeface="나눔스퀘어 네오 Regular"/>
              </a:rPr>
              <a:t>의</a:t>
            </a:r>
            <a:r>
              <a:rPr dirty="0" sz="1400" spc="-80">
                <a:latin typeface="나눔스퀘어 네오 Regular"/>
                <a:cs typeface="나눔스퀘어 네오 Regular"/>
              </a:rPr>
              <a:t> </a:t>
            </a:r>
            <a:r>
              <a:rPr dirty="0" sz="1400" spc="-65">
                <a:latin typeface="나눔스퀘어 네오 Regular"/>
                <a:cs typeface="나눔스퀘어 네오 Regular"/>
              </a:rPr>
              <a:t>지반상</a:t>
            </a:r>
            <a:r>
              <a:rPr dirty="0" sz="1400" spc="-30">
                <a:latin typeface="나눔스퀘어 네오 Regular"/>
                <a:cs typeface="나눔스퀘어 네오 Regular"/>
              </a:rPr>
              <a:t>태</a:t>
            </a:r>
            <a:r>
              <a:rPr dirty="0" sz="1400" spc="-80">
                <a:latin typeface="나눔스퀘어 네오 Regular"/>
                <a:cs typeface="나눔스퀘어 네오 Regular"/>
              </a:rPr>
              <a:t> </a:t>
            </a:r>
            <a:r>
              <a:rPr dirty="0" sz="1400" spc="-65">
                <a:latin typeface="나눔스퀘어 네오 Regular"/>
                <a:cs typeface="나눔스퀘어 네오 Regular"/>
              </a:rPr>
              <a:t>확인</a:t>
            </a:r>
            <a:endParaRPr sz="1400">
              <a:latin typeface="나눔스퀘어 네오 Regular"/>
              <a:cs typeface="나눔스퀘어 네오 Regular"/>
            </a:endParaRPr>
          </a:p>
          <a:p>
            <a:pPr marL="133350">
              <a:lnSpc>
                <a:spcPct val="100000"/>
              </a:lnSpc>
              <a:spcBef>
                <a:spcPts val="320"/>
              </a:spcBef>
            </a:pPr>
            <a:r>
              <a:rPr dirty="0" sz="1400" spc="-65">
                <a:latin typeface="나눔스퀘어 네오 Regular"/>
                <a:cs typeface="나눔스퀘어 네오 Regular"/>
              </a:rPr>
              <a:t>제작</a:t>
            </a:r>
            <a:r>
              <a:rPr dirty="0" sz="1400" spc="-30">
                <a:latin typeface="나눔스퀘어 네오 Regular"/>
                <a:cs typeface="나눔스퀘어 네오 Regular"/>
              </a:rPr>
              <a:t>사</a:t>
            </a:r>
            <a:r>
              <a:rPr dirty="0" sz="1400" spc="-80">
                <a:latin typeface="나눔스퀘어 네오 Regular"/>
                <a:cs typeface="나눔스퀘어 네오 Regular"/>
              </a:rPr>
              <a:t> </a:t>
            </a:r>
            <a:r>
              <a:rPr dirty="0" sz="1400" spc="-65">
                <a:latin typeface="나눔스퀘어 네오 Regular"/>
                <a:cs typeface="나눔스퀘어 네오 Regular"/>
              </a:rPr>
              <a:t>매뉴얼</a:t>
            </a:r>
            <a:r>
              <a:rPr dirty="0" sz="1400" spc="-30">
                <a:latin typeface="나눔스퀘어 네오 Regular"/>
                <a:cs typeface="나눔스퀘어 네오 Regular"/>
              </a:rPr>
              <a:t>의</a:t>
            </a:r>
            <a:r>
              <a:rPr dirty="0" sz="1400" spc="-80">
                <a:latin typeface="나눔스퀘어 네오 Regular"/>
                <a:cs typeface="나눔스퀘어 네오 Regular"/>
              </a:rPr>
              <a:t> </a:t>
            </a:r>
            <a:r>
              <a:rPr dirty="0" sz="1400" spc="-65">
                <a:latin typeface="나눔스퀘어 네오 Regular"/>
                <a:cs typeface="나눔스퀘어 네오 Regular"/>
              </a:rPr>
              <a:t>적재중</a:t>
            </a:r>
            <a:r>
              <a:rPr dirty="0" sz="1400" spc="-30">
                <a:latin typeface="나눔스퀘어 네오 Regular"/>
                <a:cs typeface="나눔스퀘어 네오 Regular"/>
              </a:rPr>
              <a:t>량</a:t>
            </a:r>
            <a:r>
              <a:rPr dirty="0" sz="1400" spc="-80">
                <a:latin typeface="나눔스퀘어 네오 Regular"/>
                <a:cs typeface="나눔스퀘어 네오 Regular"/>
              </a:rPr>
              <a:t> </a:t>
            </a:r>
            <a:r>
              <a:rPr dirty="0" sz="1400" spc="-65">
                <a:latin typeface="나눔스퀘어 네오 Regular"/>
                <a:cs typeface="나눔스퀘어 네오 Regular"/>
              </a:rPr>
              <a:t>확인</a:t>
            </a:r>
            <a:endParaRPr sz="1400">
              <a:latin typeface="나눔스퀘어 네오 Regular"/>
              <a:cs typeface="나눔스퀘어 네오 Regular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057299" y="3752693"/>
            <a:ext cx="6271260" cy="28746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spc="-15" b="1">
                <a:latin typeface="나눔스퀘어 네오 Bold"/>
                <a:cs typeface="나눔스퀘어 네오 Bold"/>
              </a:rPr>
              <a:t>•</a:t>
            </a:r>
            <a:r>
              <a:rPr dirty="0" sz="1400" spc="-80" b="1">
                <a:latin typeface="나눔스퀘어 네오 Bold"/>
                <a:cs typeface="나눔스퀘어 네오 Bold"/>
              </a:rPr>
              <a:t> </a:t>
            </a:r>
            <a:r>
              <a:rPr dirty="0" sz="1400" spc="-65" b="1">
                <a:latin typeface="나눔스퀘어 네오 Bold"/>
                <a:cs typeface="나눔스퀘어 네오 Bold"/>
              </a:rPr>
              <a:t>작</a:t>
            </a:r>
            <a:r>
              <a:rPr dirty="0" sz="1400" spc="-30" b="1">
                <a:latin typeface="나눔스퀘어 네오 Bold"/>
                <a:cs typeface="나눔스퀘어 네오 Bold"/>
              </a:rPr>
              <a:t>업</a:t>
            </a:r>
            <a:r>
              <a:rPr dirty="0" sz="1400" spc="-80" b="1">
                <a:latin typeface="나눔스퀘어 네오 Bold"/>
                <a:cs typeface="나눔스퀘어 네오 Bold"/>
              </a:rPr>
              <a:t> </a:t>
            </a:r>
            <a:r>
              <a:rPr dirty="0" sz="1400" spc="-30" b="1">
                <a:latin typeface="나눔스퀘어 네오 Bold"/>
                <a:cs typeface="나눔스퀘어 네오 Bold"/>
              </a:rPr>
              <a:t>중</a:t>
            </a:r>
            <a:endParaRPr sz="1400">
              <a:latin typeface="나눔스퀘어 네오 Bold"/>
              <a:cs typeface="나눔스퀘어 네오 Bold"/>
            </a:endParaRPr>
          </a:p>
          <a:p>
            <a:pPr marL="133350" marR="3529329">
              <a:lnSpc>
                <a:spcPct val="119000"/>
              </a:lnSpc>
              <a:spcBef>
                <a:spcPts val="200"/>
              </a:spcBef>
            </a:pPr>
            <a:r>
              <a:rPr dirty="0" sz="1400" spc="-65">
                <a:latin typeface="나눔스퀘어 네오 Regular"/>
                <a:cs typeface="나눔스퀘어 네오 Regular"/>
              </a:rPr>
              <a:t>유도자</a:t>
            </a:r>
            <a:r>
              <a:rPr dirty="0" sz="1400" spc="-30">
                <a:latin typeface="나눔스퀘어 네오 Regular"/>
                <a:cs typeface="나눔스퀘어 네오 Regular"/>
              </a:rPr>
              <a:t>의</a:t>
            </a:r>
            <a:r>
              <a:rPr dirty="0" sz="1400" spc="-80">
                <a:latin typeface="나눔스퀘어 네오 Regular"/>
                <a:cs typeface="나눔스퀘어 네오 Regular"/>
              </a:rPr>
              <a:t> </a:t>
            </a:r>
            <a:r>
              <a:rPr dirty="0" sz="1400" spc="-65">
                <a:latin typeface="나눔스퀘어 네오 Regular"/>
                <a:cs typeface="나눔스퀘어 네오 Regular"/>
              </a:rPr>
              <a:t>수신호</a:t>
            </a:r>
            <a:r>
              <a:rPr dirty="0" sz="1400" spc="-30">
                <a:latin typeface="나눔스퀘어 네오 Regular"/>
                <a:cs typeface="나눔스퀘어 네오 Regular"/>
              </a:rPr>
              <a:t>를</a:t>
            </a:r>
            <a:r>
              <a:rPr dirty="0" sz="1400" spc="-80">
                <a:latin typeface="나눔스퀘어 네오 Regular"/>
                <a:cs typeface="나눔스퀘어 네오 Regular"/>
              </a:rPr>
              <a:t> </a:t>
            </a:r>
            <a:r>
              <a:rPr dirty="0" sz="1400" spc="-65">
                <a:latin typeface="나눔스퀘어 네오 Regular"/>
                <a:cs typeface="나눔스퀘어 네오 Regular"/>
              </a:rPr>
              <a:t>준수</a:t>
            </a:r>
            <a:r>
              <a:rPr dirty="0" sz="1400" spc="-30">
                <a:latin typeface="나눔스퀘어 네오 Regular"/>
                <a:cs typeface="나눔스퀘어 네오 Regular"/>
              </a:rPr>
              <a:t>할</a:t>
            </a:r>
            <a:r>
              <a:rPr dirty="0" sz="1400" spc="-80">
                <a:latin typeface="나눔스퀘어 네오 Regular"/>
                <a:cs typeface="나눔스퀘어 네오 Regular"/>
              </a:rPr>
              <a:t> </a:t>
            </a:r>
            <a:r>
              <a:rPr dirty="0" sz="1400" spc="-30">
                <a:latin typeface="나눔스퀘어 네오 Regular"/>
                <a:cs typeface="나눔스퀘어 네오 Regular"/>
              </a:rPr>
              <a:t>것</a:t>
            </a:r>
            <a:r>
              <a:rPr dirty="0" sz="1400" spc="-10">
                <a:latin typeface="나눔스퀘어 네오 Regular"/>
                <a:cs typeface="나눔스퀘어 네오 Regular"/>
              </a:rPr>
              <a:t> </a:t>
            </a:r>
            <a:r>
              <a:rPr dirty="0" sz="1400" spc="-65">
                <a:latin typeface="나눔스퀘어 네오 Regular"/>
                <a:cs typeface="나눔스퀘어 네오 Regular"/>
              </a:rPr>
              <a:t>적재함</a:t>
            </a:r>
            <a:r>
              <a:rPr dirty="0" sz="1400" spc="-30">
                <a:latin typeface="나눔스퀘어 네오 Regular"/>
                <a:cs typeface="나눔스퀘어 네오 Regular"/>
              </a:rPr>
              <a:t>을</a:t>
            </a:r>
            <a:r>
              <a:rPr dirty="0" sz="1400" spc="-80">
                <a:latin typeface="나눔스퀘어 네오 Regular"/>
                <a:cs typeface="나눔스퀘어 네오 Regular"/>
              </a:rPr>
              <a:t> </a:t>
            </a:r>
            <a:r>
              <a:rPr dirty="0" sz="1400" spc="-65">
                <a:latin typeface="나눔스퀘어 네오 Regular"/>
                <a:cs typeface="나눔스퀘어 네오 Regular"/>
              </a:rPr>
              <a:t>올</a:t>
            </a:r>
            <a:r>
              <a:rPr dirty="0" sz="1400" spc="-30">
                <a:latin typeface="나눔스퀘어 네오 Regular"/>
                <a:cs typeface="나눔스퀘어 네오 Regular"/>
              </a:rPr>
              <a:t>린</a:t>
            </a:r>
            <a:r>
              <a:rPr dirty="0" sz="1400" spc="-80">
                <a:latin typeface="나눔스퀘어 네오 Regular"/>
                <a:cs typeface="나눔스퀘어 네오 Regular"/>
              </a:rPr>
              <a:t> </a:t>
            </a:r>
            <a:r>
              <a:rPr dirty="0" sz="1400" spc="-65">
                <a:latin typeface="나눔스퀘어 네오 Regular"/>
                <a:cs typeface="나눔스퀘어 네오 Regular"/>
              </a:rPr>
              <a:t>상태</a:t>
            </a:r>
            <a:r>
              <a:rPr dirty="0" sz="1400" spc="-30">
                <a:latin typeface="나눔스퀘어 네오 Regular"/>
                <a:cs typeface="나눔스퀘어 네오 Regular"/>
              </a:rPr>
              <a:t>로</a:t>
            </a:r>
            <a:r>
              <a:rPr dirty="0" sz="1400" spc="-80">
                <a:latin typeface="나눔스퀘어 네오 Regular"/>
                <a:cs typeface="나눔스퀘어 네오 Regular"/>
              </a:rPr>
              <a:t> </a:t>
            </a:r>
            <a:r>
              <a:rPr dirty="0" sz="1400" spc="-65">
                <a:latin typeface="나눔스퀘어 네오 Regular"/>
                <a:cs typeface="나눔스퀘어 네오 Regular"/>
              </a:rPr>
              <a:t>운</a:t>
            </a:r>
            <a:r>
              <a:rPr dirty="0" sz="1400" spc="-30">
                <a:latin typeface="나눔스퀘어 네오 Regular"/>
                <a:cs typeface="나눔스퀘어 네오 Regular"/>
              </a:rPr>
              <a:t>행</a:t>
            </a:r>
            <a:r>
              <a:rPr dirty="0" sz="1400" spc="-80">
                <a:latin typeface="나눔스퀘어 네오 Regular"/>
                <a:cs typeface="나눔스퀘어 네오 Regular"/>
              </a:rPr>
              <a:t> </a:t>
            </a:r>
            <a:r>
              <a:rPr dirty="0" sz="1400" spc="-65">
                <a:latin typeface="나눔스퀘어 네오 Regular"/>
                <a:cs typeface="나눔스퀘어 네오 Regular"/>
              </a:rPr>
              <a:t>금지</a:t>
            </a:r>
            <a:r>
              <a:rPr dirty="0" sz="1400" spc="-55">
                <a:latin typeface="나눔스퀘어 네오 Regular"/>
                <a:cs typeface="나눔스퀘어 네오 Regular"/>
              </a:rPr>
              <a:t> 적재</a:t>
            </a:r>
            <a:r>
              <a:rPr dirty="0" sz="1400" spc="-30">
                <a:latin typeface="나눔스퀘어 네오 Regular"/>
                <a:cs typeface="나눔스퀘어 네오 Regular"/>
              </a:rPr>
              <a:t>물</a:t>
            </a:r>
            <a:r>
              <a:rPr dirty="0" sz="1400" spc="-80">
                <a:latin typeface="나눔스퀘어 네오 Regular"/>
                <a:cs typeface="나눔스퀘어 네오 Regular"/>
              </a:rPr>
              <a:t> </a:t>
            </a:r>
            <a:r>
              <a:rPr dirty="0" sz="1400" spc="-65">
                <a:latin typeface="나눔스퀘어 네오 Regular"/>
                <a:cs typeface="나눔스퀘어 네오 Regular"/>
              </a:rPr>
              <a:t>하역</a:t>
            </a:r>
            <a:r>
              <a:rPr dirty="0" sz="1400" spc="-30">
                <a:latin typeface="나눔스퀘어 네오 Regular"/>
                <a:cs typeface="나눔스퀘어 네오 Regular"/>
              </a:rPr>
              <a:t>시</a:t>
            </a:r>
            <a:r>
              <a:rPr dirty="0" sz="1400" spc="-80">
                <a:latin typeface="나눔스퀘어 네오 Regular"/>
                <a:cs typeface="나눔스퀘어 네오 Regular"/>
              </a:rPr>
              <a:t> </a:t>
            </a:r>
            <a:r>
              <a:rPr dirty="0" sz="1400" spc="-55">
                <a:latin typeface="나눔스퀘어 네오 Regular"/>
                <a:cs typeface="나눔스퀘어 네오 Regular"/>
              </a:rPr>
              <a:t>상,하</a:t>
            </a:r>
            <a:r>
              <a:rPr dirty="0" sz="1400" spc="-30">
                <a:latin typeface="나눔스퀘어 네오 Regular"/>
                <a:cs typeface="나눔스퀘어 네오 Regular"/>
              </a:rPr>
              <a:t>차</a:t>
            </a:r>
            <a:r>
              <a:rPr dirty="0" sz="1400" spc="-80">
                <a:latin typeface="나눔스퀘어 네오 Regular"/>
                <a:cs typeface="나눔스퀘어 네오 Regular"/>
              </a:rPr>
              <a:t> </a:t>
            </a:r>
            <a:r>
              <a:rPr dirty="0" sz="1400" spc="-65">
                <a:latin typeface="나눔스퀘어 네오 Regular"/>
                <a:cs typeface="나눔스퀘어 네오 Regular"/>
              </a:rPr>
              <a:t>동시작</a:t>
            </a:r>
            <a:r>
              <a:rPr dirty="0" sz="1400" spc="-30">
                <a:latin typeface="나눔스퀘어 네오 Regular"/>
                <a:cs typeface="나눔스퀘어 네오 Regular"/>
              </a:rPr>
              <a:t>업</a:t>
            </a:r>
            <a:r>
              <a:rPr dirty="0" sz="1400" spc="-80">
                <a:latin typeface="나눔스퀘어 네오 Regular"/>
                <a:cs typeface="나눔스퀘어 네오 Regular"/>
              </a:rPr>
              <a:t> </a:t>
            </a:r>
            <a:r>
              <a:rPr dirty="0" sz="1400" spc="-65">
                <a:latin typeface="나눔스퀘어 네오 Regular"/>
                <a:cs typeface="나눔스퀘어 네오 Regular"/>
              </a:rPr>
              <a:t>금지</a:t>
            </a:r>
            <a:endParaRPr sz="1400">
              <a:latin typeface="나눔스퀘어 네오 Regular"/>
              <a:cs typeface="나눔스퀘어 네오 Regular"/>
            </a:endParaRPr>
          </a:p>
          <a:p>
            <a:pPr marL="133350" marR="480059">
              <a:lnSpc>
                <a:spcPct val="119000"/>
              </a:lnSpc>
            </a:pPr>
            <a:r>
              <a:rPr dirty="0" sz="1400" spc="-65">
                <a:latin typeface="나눔스퀘어 네오 Regular"/>
                <a:cs typeface="나눔스퀘어 네오 Regular"/>
              </a:rPr>
              <a:t>안전지</a:t>
            </a:r>
            <a:r>
              <a:rPr dirty="0" sz="1400" spc="-30">
                <a:latin typeface="나눔스퀘어 네오 Regular"/>
                <a:cs typeface="나눔스퀘어 네오 Regular"/>
              </a:rPr>
              <a:t>주</a:t>
            </a:r>
            <a:r>
              <a:rPr dirty="0" sz="1400" spc="-80">
                <a:latin typeface="나눔스퀘어 네오 Regular"/>
                <a:cs typeface="나눔스퀘어 네오 Regular"/>
              </a:rPr>
              <a:t> </a:t>
            </a:r>
            <a:r>
              <a:rPr dirty="0" sz="1400" spc="-65">
                <a:latin typeface="나눔스퀘어 네오 Regular"/>
                <a:cs typeface="나눔스퀘어 네오 Regular"/>
              </a:rPr>
              <a:t>또</a:t>
            </a:r>
            <a:r>
              <a:rPr dirty="0" sz="1400" spc="-30">
                <a:latin typeface="나눔스퀘어 네오 Regular"/>
                <a:cs typeface="나눔스퀘어 네오 Regular"/>
              </a:rPr>
              <a:t>는</a:t>
            </a:r>
            <a:r>
              <a:rPr dirty="0" sz="1400" spc="-80">
                <a:latin typeface="나눔스퀘어 네오 Regular"/>
                <a:cs typeface="나눔스퀘어 네오 Regular"/>
              </a:rPr>
              <a:t> </a:t>
            </a:r>
            <a:r>
              <a:rPr dirty="0" sz="1400" spc="-65">
                <a:latin typeface="나눔스퀘어 네오 Regular"/>
                <a:cs typeface="나눔스퀘어 네오 Regular"/>
              </a:rPr>
              <a:t>안전블럭</a:t>
            </a:r>
            <a:r>
              <a:rPr dirty="0" sz="1400" spc="-30">
                <a:latin typeface="나눔스퀘어 네오 Regular"/>
                <a:cs typeface="나눔스퀘어 네오 Regular"/>
              </a:rPr>
              <a:t>을</a:t>
            </a:r>
            <a:r>
              <a:rPr dirty="0" sz="1400" spc="-80">
                <a:latin typeface="나눔스퀘어 네오 Regular"/>
                <a:cs typeface="나눔스퀘어 네오 Regular"/>
              </a:rPr>
              <a:t> </a:t>
            </a:r>
            <a:r>
              <a:rPr dirty="0" sz="1400" spc="-65">
                <a:latin typeface="나눔스퀘어 네오 Regular"/>
                <a:cs typeface="나눔스퀘어 네오 Regular"/>
              </a:rPr>
              <a:t>사용하</a:t>
            </a:r>
            <a:r>
              <a:rPr dirty="0" sz="1400" spc="-30">
                <a:latin typeface="나눔스퀘어 네오 Regular"/>
                <a:cs typeface="나눔스퀘어 네오 Regular"/>
              </a:rPr>
              <a:t>여</a:t>
            </a:r>
            <a:r>
              <a:rPr dirty="0" sz="1400" spc="-80">
                <a:latin typeface="나눔스퀘어 네오 Regular"/>
                <a:cs typeface="나눔스퀘어 네오 Regular"/>
              </a:rPr>
              <a:t> </a:t>
            </a:r>
            <a:r>
              <a:rPr dirty="0" sz="1400" spc="-65">
                <a:latin typeface="나눔스퀘어 네오 Regular"/>
                <a:cs typeface="나눔스퀘어 네오 Regular"/>
              </a:rPr>
              <a:t>적재함</a:t>
            </a:r>
            <a:r>
              <a:rPr dirty="0" sz="1400" spc="-30">
                <a:latin typeface="나눔스퀘어 네오 Regular"/>
                <a:cs typeface="나눔스퀘어 네오 Regular"/>
              </a:rPr>
              <a:t>의</a:t>
            </a:r>
            <a:r>
              <a:rPr dirty="0" sz="1400" spc="-80">
                <a:latin typeface="나눔스퀘어 네오 Regular"/>
                <a:cs typeface="나눔스퀘어 네오 Regular"/>
              </a:rPr>
              <a:t> </a:t>
            </a:r>
            <a:r>
              <a:rPr dirty="0" sz="1400" spc="-65">
                <a:latin typeface="나눔스퀘어 네오 Regular"/>
                <a:cs typeface="나눔스퀘어 네오 Regular"/>
              </a:rPr>
              <a:t>불시하강으</a:t>
            </a:r>
            <a:r>
              <a:rPr dirty="0" sz="1400" spc="-30">
                <a:latin typeface="나눔스퀘어 네오 Regular"/>
                <a:cs typeface="나눔스퀘어 네오 Regular"/>
              </a:rPr>
              <a:t>로</a:t>
            </a:r>
            <a:r>
              <a:rPr dirty="0" sz="1400" spc="-80">
                <a:latin typeface="나눔스퀘어 네오 Regular"/>
                <a:cs typeface="나눔스퀘어 네오 Regular"/>
              </a:rPr>
              <a:t> </a:t>
            </a:r>
            <a:r>
              <a:rPr dirty="0" sz="1400" spc="-65">
                <a:latin typeface="나눔스퀘어 네오 Regular"/>
                <a:cs typeface="나눔스퀘어 네오 Regular"/>
              </a:rPr>
              <a:t>인</a:t>
            </a:r>
            <a:r>
              <a:rPr dirty="0" sz="1400" spc="-30">
                <a:latin typeface="나눔스퀘어 네오 Regular"/>
                <a:cs typeface="나눔스퀘어 네오 Regular"/>
              </a:rPr>
              <a:t>한</a:t>
            </a:r>
            <a:r>
              <a:rPr dirty="0" sz="1400" spc="-80">
                <a:latin typeface="나눔스퀘어 네오 Regular"/>
                <a:cs typeface="나눔스퀘어 네오 Regular"/>
              </a:rPr>
              <a:t> </a:t>
            </a:r>
            <a:r>
              <a:rPr dirty="0" sz="1400" spc="-65">
                <a:latin typeface="나눔스퀘어 네오 Regular"/>
                <a:cs typeface="나눔스퀘어 네오 Regular"/>
              </a:rPr>
              <a:t>끼</a:t>
            </a:r>
            <a:r>
              <a:rPr dirty="0" sz="1400" spc="-30">
                <a:latin typeface="나눔스퀘어 네오 Regular"/>
                <a:cs typeface="나눔스퀘어 네오 Regular"/>
              </a:rPr>
              <a:t>임</a:t>
            </a:r>
            <a:r>
              <a:rPr dirty="0" sz="1400" spc="-80">
                <a:latin typeface="나눔스퀘어 네오 Regular"/>
                <a:cs typeface="나눔스퀘어 네오 Regular"/>
              </a:rPr>
              <a:t> </a:t>
            </a:r>
            <a:r>
              <a:rPr dirty="0" sz="1400" spc="-65">
                <a:latin typeface="나눔스퀘어 네오 Regular"/>
                <a:cs typeface="나눔스퀘어 네오 Regular"/>
              </a:rPr>
              <a:t>사</a:t>
            </a:r>
            <a:r>
              <a:rPr dirty="0" sz="1400" spc="-30">
                <a:latin typeface="나눔스퀘어 네오 Regular"/>
                <a:cs typeface="나눔스퀘어 네오 Regular"/>
              </a:rPr>
              <a:t>고</a:t>
            </a:r>
            <a:r>
              <a:rPr dirty="0" sz="1400" spc="-80">
                <a:latin typeface="나눔스퀘어 네오 Regular"/>
                <a:cs typeface="나눔스퀘어 네오 Regular"/>
              </a:rPr>
              <a:t> </a:t>
            </a:r>
            <a:r>
              <a:rPr dirty="0" sz="1400" spc="-65">
                <a:latin typeface="나눔스퀘어 네오 Regular"/>
                <a:cs typeface="나눔스퀘어 네오 Regular"/>
              </a:rPr>
              <a:t>예방</a:t>
            </a:r>
            <a:r>
              <a:rPr dirty="0" sz="1400" spc="-60">
                <a:latin typeface="나눔스퀘어 네오 Regular"/>
                <a:cs typeface="나눔스퀘어 네오 Regular"/>
              </a:rPr>
              <a:t> 제작사</a:t>
            </a:r>
            <a:r>
              <a:rPr dirty="0" sz="1400" spc="-30">
                <a:latin typeface="나눔스퀘어 네오 Regular"/>
                <a:cs typeface="나눔스퀘어 네오 Regular"/>
              </a:rPr>
              <a:t>의</a:t>
            </a:r>
            <a:r>
              <a:rPr dirty="0" sz="1400" spc="-80">
                <a:latin typeface="나눔스퀘어 네오 Regular"/>
                <a:cs typeface="나눔스퀘어 네오 Regular"/>
              </a:rPr>
              <a:t> </a:t>
            </a:r>
            <a:r>
              <a:rPr dirty="0" sz="1400" spc="-65">
                <a:latin typeface="나눔스퀘어 네오 Regular"/>
                <a:cs typeface="나눔스퀘어 네오 Regular"/>
              </a:rPr>
              <a:t>매뉴얼</a:t>
            </a:r>
            <a:r>
              <a:rPr dirty="0" sz="1400" spc="-30">
                <a:latin typeface="나눔스퀘어 네오 Regular"/>
                <a:cs typeface="나눔스퀘어 네오 Regular"/>
              </a:rPr>
              <a:t>에</a:t>
            </a:r>
            <a:r>
              <a:rPr dirty="0" sz="1400" spc="-80">
                <a:latin typeface="나눔스퀘어 네오 Regular"/>
                <a:cs typeface="나눔스퀘어 네오 Regular"/>
              </a:rPr>
              <a:t> </a:t>
            </a:r>
            <a:r>
              <a:rPr dirty="0" sz="1400" spc="-65">
                <a:latin typeface="나눔스퀘어 네오 Regular"/>
                <a:cs typeface="나눔스퀘어 네오 Regular"/>
              </a:rPr>
              <a:t>따</a:t>
            </a:r>
            <a:r>
              <a:rPr dirty="0" sz="1400" spc="-30">
                <a:latin typeface="나눔스퀘어 네오 Regular"/>
                <a:cs typeface="나눔스퀘어 네오 Regular"/>
              </a:rPr>
              <a:t>른</a:t>
            </a:r>
            <a:r>
              <a:rPr dirty="0" sz="1400" spc="-80">
                <a:latin typeface="나눔스퀘어 네오 Regular"/>
                <a:cs typeface="나눔스퀘어 네오 Regular"/>
              </a:rPr>
              <a:t> </a:t>
            </a:r>
            <a:r>
              <a:rPr dirty="0" sz="1400" spc="-65">
                <a:latin typeface="나눔스퀘어 네오 Regular"/>
                <a:cs typeface="나눔스퀘어 네오 Regular"/>
              </a:rPr>
              <a:t>적</a:t>
            </a:r>
            <a:r>
              <a:rPr dirty="0" sz="1400" spc="-30">
                <a:latin typeface="나눔스퀘어 네오 Regular"/>
                <a:cs typeface="나눔스퀘어 네오 Regular"/>
              </a:rPr>
              <a:t>재</a:t>
            </a:r>
            <a:r>
              <a:rPr dirty="0" sz="1400" spc="-80">
                <a:latin typeface="나눔스퀘어 네오 Regular"/>
                <a:cs typeface="나눔스퀘어 네오 Regular"/>
              </a:rPr>
              <a:t> </a:t>
            </a:r>
            <a:r>
              <a:rPr dirty="0" sz="1400" spc="-65">
                <a:latin typeface="나눔스퀘어 네오 Regular"/>
                <a:cs typeface="나눔스퀘어 네오 Regular"/>
              </a:rPr>
              <a:t>중량</a:t>
            </a:r>
            <a:r>
              <a:rPr dirty="0" sz="1400" spc="-30">
                <a:latin typeface="나눔스퀘어 네오 Regular"/>
                <a:cs typeface="나눔스퀘어 네오 Regular"/>
              </a:rPr>
              <a:t>을</a:t>
            </a:r>
            <a:r>
              <a:rPr dirty="0" sz="1400" spc="-80">
                <a:latin typeface="나눔스퀘어 네오 Regular"/>
                <a:cs typeface="나눔스퀘어 네오 Regular"/>
              </a:rPr>
              <a:t> </a:t>
            </a:r>
            <a:r>
              <a:rPr dirty="0" sz="1400" spc="-65">
                <a:latin typeface="나눔스퀘어 네오 Regular"/>
                <a:cs typeface="나눔스퀘어 네오 Regular"/>
              </a:rPr>
              <a:t>준수</a:t>
            </a:r>
            <a:r>
              <a:rPr dirty="0" sz="1400" spc="-30">
                <a:latin typeface="나눔스퀘어 네오 Regular"/>
                <a:cs typeface="나눔스퀘어 네오 Regular"/>
              </a:rPr>
              <a:t>할</a:t>
            </a:r>
            <a:r>
              <a:rPr dirty="0" sz="1400" spc="-80">
                <a:latin typeface="나눔스퀘어 네오 Regular"/>
                <a:cs typeface="나눔스퀘어 네오 Regular"/>
              </a:rPr>
              <a:t> </a:t>
            </a:r>
            <a:r>
              <a:rPr dirty="0" sz="1400" spc="-30">
                <a:latin typeface="나눔스퀘어 네오 Regular"/>
                <a:cs typeface="나눔스퀘어 네오 Regular"/>
              </a:rPr>
              <a:t>것</a:t>
            </a:r>
            <a:endParaRPr sz="1400">
              <a:latin typeface="나눔스퀘어 네오 Regular"/>
              <a:cs typeface="나눔스퀘어 네오 Regular"/>
            </a:endParaRPr>
          </a:p>
          <a:p>
            <a:pPr marL="133350">
              <a:lnSpc>
                <a:spcPct val="100000"/>
              </a:lnSpc>
              <a:spcBef>
                <a:spcPts val="320"/>
              </a:spcBef>
            </a:pPr>
            <a:r>
              <a:rPr dirty="0" sz="1400" spc="-65">
                <a:latin typeface="나눔스퀘어 네오 Regular"/>
                <a:cs typeface="나눔스퀘어 네오 Regular"/>
              </a:rPr>
              <a:t>차량</a:t>
            </a:r>
            <a:r>
              <a:rPr dirty="0" sz="1400" spc="-30">
                <a:latin typeface="나눔스퀘어 네오 Regular"/>
                <a:cs typeface="나눔스퀘어 네오 Regular"/>
              </a:rPr>
              <a:t>은</a:t>
            </a:r>
            <a:r>
              <a:rPr dirty="0" sz="1400" spc="-80">
                <a:latin typeface="나눔스퀘어 네오 Regular"/>
                <a:cs typeface="나눔스퀘어 네오 Regular"/>
              </a:rPr>
              <a:t> </a:t>
            </a:r>
            <a:r>
              <a:rPr dirty="0" sz="1400" spc="-65">
                <a:latin typeface="나눔스퀘어 네오 Regular"/>
                <a:cs typeface="나눔스퀘어 네오 Regular"/>
              </a:rPr>
              <a:t>항</a:t>
            </a:r>
            <a:r>
              <a:rPr dirty="0" sz="1400" spc="-30">
                <a:latin typeface="나눔스퀘어 네오 Regular"/>
                <a:cs typeface="나눔스퀘어 네오 Regular"/>
              </a:rPr>
              <a:t>상</a:t>
            </a:r>
            <a:r>
              <a:rPr dirty="0" sz="1400" spc="-80">
                <a:latin typeface="나눔스퀘어 네오 Regular"/>
                <a:cs typeface="나눔스퀘어 네오 Regular"/>
              </a:rPr>
              <a:t> </a:t>
            </a:r>
            <a:r>
              <a:rPr dirty="0" sz="1400" spc="-65">
                <a:latin typeface="나눔스퀘어 네오 Regular"/>
                <a:cs typeface="나눔스퀘어 네오 Regular"/>
              </a:rPr>
              <a:t>정비하</a:t>
            </a:r>
            <a:r>
              <a:rPr dirty="0" sz="1400" spc="-30">
                <a:latin typeface="나눔스퀘어 네오 Regular"/>
                <a:cs typeface="나눔스퀘어 네오 Regular"/>
              </a:rPr>
              <a:t>여</a:t>
            </a:r>
            <a:r>
              <a:rPr dirty="0" sz="1400" spc="-80">
                <a:latin typeface="나눔스퀘어 네오 Regular"/>
                <a:cs typeface="나눔스퀘어 네오 Regular"/>
              </a:rPr>
              <a:t> </a:t>
            </a:r>
            <a:r>
              <a:rPr dirty="0" sz="1400" spc="-65">
                <a:latin typeface="나눔스퀘어 네오 Regular"/>
                <a:cs typeface="나눔스퀘어 네오 Regular"/>
              </a:rPr>
              <a:t>운행</a:t>
            </a:r>
            <a:r>
              <a:rPr dirty="0" sz="1400" spc="-30">
                <a:latin typeface="나눔스퀘어 네오 Regular"/>
                <a:cs typeface="나눔스퀘어 네오 Regular"/>
              </a:rPr>
              <a:t>에</a:t>
            </a:r>
            <a:r>
              <a:rPr dirty="0" sz="1400" spc="-80">
                <a:latin typeface="나눔스퀘어 네오 Regular"/>
                <a:cs typeface="나눔스퀘어 네오 Regular"/>
              </a:rPr>
              <a:t> </a:t>
            </a:r>
            <a:r>
              <a:rPr dirty="0" sz="1400" spc="-65">
                <a:latin typeface="나눔스퀘어 네오 Regular"/>
                <a:cs typeface="나눔스퀘어 네오 Regular"/>
              </a:rPr>
              <a:t>지장</a:t>
            </a:r>
            <a:r>
              <a:rPr dirty="0" sz="1400" spc="-30">
                <a:latin typeface="나눔스퀘어 네오 Regular"/>
                <a:cs typeface="나눔스퀘어 네오 Regular"/>
              </a:rPr>
              <a:t>이</a:t>
            </a:r>
            <a:r>
              <a:rPr dirty="0" sz="1400" spc="-80">
                <a:latin typeface="나눔스퀘어 네오 Regular"/>
                <a:cs typeface="나눔스퀘어 네오 Regular"/>
              </a:rPr>
              <a:t> </a:t>
            </a:r>
            <a:r>
              <a:rPr dirty="0" sz="1400" spc="-65">
                <a:latin typeface="나눔스퀘어 네오 Regular"/>
                <a:cs typeface="나눔스퀘어 네오 Regular"/>
              </a:rPr>
              <a:t>없도</a:t>
            </a:r>
            <a:r>
              <a:rPr dirty="0" sz="1400" spc="-30">
                <a:latin typeface="나눔스퀘어 네오 Regular"/>
                <a:cs typeface="나눔스퀘어 네오 Regular"/>
              </a:rPr>
              <a:t>록</a:t>
            </a:r>
            <a:r>
              <a:rPr dirty="0" sz="1400" spc="-80">
                <a:latin typeface="나눔스퀘어 네오 Regular"/>
                <a:cs typeface="나눔스퀘어 네오 Regular"/>
              </a:rPr>
              <a:t> </a:t>
            </a:r>
            <a:r>
              <a:rPr dirty="0" sz="1400" spc="-30">
                <a:latin typeface="나눔스퀘어 네오 Regular"/>
                <a:cs typeface="나눔스퀘어 네오 Regular"/>
              </a:rPr>
              <a:t>할</a:t>
            </a:r>
            <a:r>
              <a:rPr dirty="0" sz="1400" spc="-80">
                <a:latin typeface="나눔스퀘어 네오 Regular"/>
                <a:cs typeface="나눔스퀘어 네오 Regular"/>
              </a:rPr>
              <a:t> </a:t>
            </a:r>
            <a:r>
              <a:rPr dirty="0" sz="1400" spc="-30">
                <a:latin typeface="나눔스퀘어 네오 Regular"/>
                <a:cs typeface="나눔스퀘어 네오 Regular"/>
              </a:rPr>
              <a:t>것</a:t>
            </a:r>
            <a:endParaRPr sz="1400">
              <a:latin typeface="나눔스퀘어 네오 Regular"/>
              <a:cs typeface="나눔스퀘어 네오 Regular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1"/>
              </a:spcBef>
            </a:pPr>
            <a:endParaRPr sz="11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400" spc="-15" b="1">
                <a:latin typeface="나눔스퀘어 네오 Bold"/>
                <a:cs typeface="나눔스퀘어 네오 Bold"/>
              </a:rPr>
              <a:t>•</a:t>
            </a:r>
            <a:r>
              <a:rPr dirty="0" sz="1400" spc="-80" b="1">
                <a:latin typeface="나눔스퀘어 네오 Bold"/>
                <a:cs typeface="나눔스퀘어 네오 Bold"/>
              </a:rPr>
              <a:t> </a:t>
            </a:r>
            <a:r>
              <a:rPr dirty="0" sz="1400" spc="-65" b="1">
                <a:latin typeface="나눔스퀘어 네오 Bold"/>
                <a:cs typeface="나눔스퀘어 네오 Bold"/>
              </a:rPr>
              <a:t>작</a:t>
            </a:r>
            <a:r>
              <a:rPr dirty="0" sz="1400" spc="-30" b="1">
                <a:latin typeface="나눔스퀘어 네오 Bold"/>
                <a:cs typeface="나눔스퀘어 네오 Bold"/>
              </a:rPr>
              <a:t>업</a:t>
            </a:r>
            <a:r>
              <a:rPr dirty="0" sz="1400" spc="-80" b="1">
                <a:latin typeface="나눔스퀘어 네오 Bold"/>
                <a:cs typeface="나눔스퀘어 네오 Bold"/>
              </a:rPr>
              <a:t> </a:t>
            </a:r>
            <a:r>
              <a:rPr dirty="0" sz="1400" spc="-65" b="1">
                <a:latin typeface="나눔스퀘어 네오 Bold"/>
                <a:cs typeface="나눔스퀘어 네오 Bold"/>
              </a:rPr>
              <a:t>종</a:t>
            </a:r>
            <a:r>
              <a:rPr dirty="0" sz="1400" spc="-30" b="1">
                <a:latin typeface="나눔스퀘어 네오 Bold"/>
                <a:cs typeface="나눔스퀘어 네오 Bold"/>
              </a:rPr>
              <a:t>료</a:t>
            </a:r>
            <a:r>
              <a:rPr dirty="0" sz="1400" spc="-80" b="1">
                <a:latin typeface="나눔스퀘어 네오 Bold"/>
                <a:cs typeface="나눔스퀘어 네오 Bold"/>
              </a:rPr>
              <a:t> </a:t>
            </a:r>
            <a:r>
              <a:rPr dirty="0" sz="1400" spc="-30" b="1">
                <a:latin typeface="나눔스퀘어 네오 Bold"/>
                <a:cs typeface="나눔스퀘어 네오 Bold"/>
              </a:rPr>
              <a:t>후</a:t>
            </a:r>
            <a:endParaRPr sz="1400">
              <a:latin typeface="나눔스퀘어 네오 Bold"/>
              <a:cs typeface="나눔스퀘어 네오 Bold"/>
            </a:endParaRPr>
          </a:p>
          <a:p>
            <a:pPr marL="133350">
              <a:lnSpc>
                <a:spcPct val="100000"/>
              </a:lnSpc>
              <a:spcBef>
                <a:spcPts val="520"/>
              </a:spcBef>
            </a:pPr>
            <a:r>
              <a:rPr dirty="0" sz="1400" spc="-65">
                <a:latin typeface="나눔스퀘어 네오 Regular"/>
                <a:cs typeface="나눔스퀘어 네오 Regular"/>
              </a:rPr>
              <a:t>경사</a:t>
            </a:r>
            <a:r>
              <a:rPr dirty="0" sz="1400" spc="-30">
                <a:latin typeface="나눔스퀘어 네오 Regular"/>
                <a:cs typeface="나눔스퀘어 네오 Regular"/>
              </a:rPr>
              <a:t>진</a:t>
            </a:r>
            <a:r>
              <a:rPr dirty="0" sz="1400" spc="-80">
                <a:latin typeface="나눔스퀘어 네오 Regular"/>
                <a:cs typeface="나눔스퀘어 네오 Regular"/>
              </a:rPr>
              <a:t> </a:t>
            </a:r>
            <a:r>
              <a:rPr dirty="0" sz="1400" spc="-65">
                <a:latin typeface="나눔스퀘어 네오 Regular"/>
                <a:cs typeface="나눔스퀘어 네오 Regular"/>
              </a:rPr>
              <a:t>곳</a:t>
            </a:r>
            <a:r>
              <a:rPr dirty="0" sz="1400" spc="-30">
                <a:latin typeface="나눔스퀘어 네오 Regular"/>
                <a:cs typeface="나눔스퀘어 네오 Regular"/>
              </a:rPr>
              <a:t>에</a:t>
            </a:r>
            <a:r>
              <a:rPr dirty="0" sz="1400" spc="-80">
                <a:latin typeface="나눔스퀘어 네오 Regular"/>
                <a:cs typeface="나눔스퀘어 네오 Regular"/>
              </a:rPr>
              <a:t> </a:t>
            </a:r>
            <a:r>
              <a:rPr dirty="0" sz="1400" spc="-65">
                <a:latin typeface="나눔스퀘어 네오 Regular"/>
                <a:cs typeface="나눔스퀘어 네오 Regular"/>
              </a:rPr>
              <a:t>주차</a:t>
            </a:r>
            <a:r>
              <a:rPr dirty="0" sz="1400" spc="-30">
                <a:latin typeface="나눔스퀘어 네오 Regular"/>
                <a:cs typeface="나눔스퀘어 네오 Regular"/>
              </a:rPr>
              <a:t>를</a:t>
            </a:r>
            <a:r>
              <a:rPr dirty="0" sz="1400" spc="-80">
                <a:latin typeface="나눔스퀘어 네오 Regular"/>
                <a:cs typeface="나눔스퀘어 네오 Regular"/>
              </a:rPr>
              <a:t> </a:t>
            </a:r>
            <a:r>
              <a:rPr dirty="0" sz="1400" spc="-65">
                <a:latin typeface="나눔스퀘어 네오 Regular"/>
                <a:cs typeface="나눔스퀘어 네오 Regular"/>
              </a:rPr>
              <a:t>피하</a:t>
            </a:r>
            <a:r>
              <a:rPr dirty="0" sz="1400" spc="-30">
                <a:latin typeface="나눔스퀘어 네오 Regular"/>
                <a:cs typeface="나눔스퀘어 네오 Regular"/>
              </a:rPr>
              <a:t>고</a:t>
            </a:r>
            <a:r>
              <a:rPr dirty="0" sz="1400" spc="-80">
                <a:latin typeface="나눔스퀘어 네오 Regular"/>
                <a:cs typeface="나눔스퀘어 네오 Regular"/>
              </a:rPr>
              <a:t> </a:t>
            </a:r>
            <a:r>
              <a:rPr dirty="0" sz="1400" spc="-65">
                <a:latin typeface="나눔스퀘어 네오 Regular"/>
                <a:cs typeface="나눔스퀘어 네오 Regular"/>
              </a:rPr>
              <a:t>부득</a:t>
            </a:r>
            <a:r>
              <a:rPr dirty="0" sz="1400" spc="-30">
                <a:latin typeface="나눔스퀘어 네오 Regular"/>
                <a:cs typeface="나눔스퀘어 네오 Regular"/>
              </a:rPr>
              <a:t>이</a:t>
            </a:r>
            <a:r>
              <a:rPr dirty="0" sz="1400" spc="-80">
                <a:latin typeface="나눔스퀘어 네오 Regular"/>
                <a:cs typeface="나눔스퀘어 네오 Regular"/>
              </a:rPr>
              <a:t> </a:t>
            </a:r>
            <a:r>
              <a:rPr dirty="0" sz="1400" spc="-65">
                <a:latin typeface="나눔스퀘어 네오 Regular"/>
                <a:cs typeface="나눔스퀘어 네오 Regular"/>
              </a:rPr>
              <a:t>경사로</a:t>
            </a:r>
            <a:r>
              <a:rPr dirty="0" sz="1400" spc="-30">
                <a:latin typeface="나눔스퀘어 네오 Regular"/>
                <a:cs typeface="나눔스퀘어 네오 Regular"/>
              </a:rPr>
              <a:t>에</a:t>
            </a:r>
            <a:r>
              <a:rPr dirty="0" sz="1400" spc="-80">
                <a:latin typeface="나눔스퀘어 네오 Regular"/>
                <a:cs typeface="나눔스퀘어 네오 Regular"/>
              </a:rPr>
              <a:t> </a:t>
            </a:r>
            <a:r>
              <a:rPr dirty="0" sz="1400" spc="-65">
                <a:latin typeface="나눔스퀘어 네오 Regular"/>
                <a:cs typeface="나눔스퀘어 네오 Regular"/>
              </a:rPr>
              <a:t>주차했</a:t>
            </a:r>
            <a:r>
              <a:rPr dirty="0" sz="1400" spc="-30">
                <a:latin typeface="나눔스퀘어 네오 Regular"/>
                <a:cs typeface="나눔스퀘어 네오 Regular"/>
              </a:rPr>
              <a:t>을</a:t>
            </a:r>
            <a:r>
              <a:rPr dirty="0" sz="1400" spc="-80">
                <a:latin typeface="나눔스퀘어 네오 Regular"/>
                <a:cs typeface="나눔스퀘어 네오 Regular"/>
              </a:rPr>
              <a:t> </a:t>
            </a:r>
            <a:r>
              <a:rPr dirty="0" sz="1400" spc="-65">
                <a:latin typeface="나눔스퀘어 네오 Regular"/>
                <a:cs typeface="나눔스퀘어 네오 Regular"/>
              </a:rPr>
              <a:t>경우에</a:t>
            </a:r>
            <a:r>
              <a:rPr dirty="0" sz="1400" spc="-30">
                <a:latin typeface="나눔스퀘어 네오 Regular"/>
                <a:cs typeface="나눔스퀘어 네오 Regular"/>
              </a:rPr>
              <a:t>는</a:t>
            </a:r>
            <a:r>
              <a:rPr dirty="0" sz="1400" spc="-80">
                <a:latin typeface="나눔스퀘어 네오 Regular"/>
                <a:cs typeface="나눔스퀘어 네오 Regular"/>
              </a:rPr>
              <a:t> </a:t>
            </a:r>
            <a:r>
              <a:rPr dirty="0" sz="1400" spc="-65">
                <a:latin typeface="나눔스퀘어 네오 Regular"/>
                <a:cs typeface="나눔스퀘어 네오 Regular"/>
              </a:rPr>
              <a:t>고임</a:t>
            </a:r>
            <a:r>
              <a:rPr dirty="0" sz="1400" spc="-30">
                <a:latin typeface="나눔스퀘어 네오 Regular"/>
                <a:cs typeface="나눔스퀘어 네오 Regular"/>
              </a:rPr>
              <a:t>목</a:t>
            </a:r>
            <a:r>
              <a:rPr dirty="0" sz="1400" spc="-80">
                <a:latin typeface="나눔스퀘어 네오 Regular"/>
                <a:cs typeface="나눔스퀘어 네오 Regular"/>
              </a:rPr>
              <a:t> </a:t>
            </a:r>
            <a:r>
              <a:rPr dirty="0" sz="1400" spc="-65">
                <a:latin typeface="나눔스퀘어 네오 Regular"/>
                <a:cs typeface="나눔스퀘어 네오 Regular"/>
              </a:rPr>
              <a:t>설치</a:t>
            </a:r>
            <a:endParaRPr sz="1400">
              <a:latin typeface="나눔스퀘어 네오 Regular"/>
              <a:cs typeface="나눔스퀘어 네오 Regular"/>
            </a:endParaRPr>
          </a:p>
          <a:p>
            <a:pPr marL="133350">
              <a:lnSpc>
                <a:spcPct val="100000"/>
              </a:lnSpc>
              <a:spcBef>
                <a:spcPts val="320"/>
              </a:spcBef>
            </a:pPr>
            <a:r>
              <a:rPr dirty="0" sz="1400" spc="-65">
                <a:latin typeface="나눔스퀘어 네오 Regular"/>
                <a:cs typeface="나눔스퀘어 네오 Regular"/>
              </a:rPr>
              <a:t>운전</a:t>
            </a:r>
            <a:r>
              <a:rPr dirty="0" sz="1400" spc="-30">
                <a:latin typeface="나눔스퀘어 네오 Regular"/>
                <a:cs typeface="나눔스퀘어 네오 Regular"/>
              </a:rPr>
              <a:t>석</a:t>
            </a:r>
            <a:r>
              <a:rPr dirty="0" sz="1400" spc="-80">
                <a:latin typeface="나눔스퀘어 네오 Regular"/>
                <a:cs typeface="나눔스퀘어 네오 Regular"/>
              </a:rPr>
              <a:t> </a:t>
            </a:r>
            <a:r>
              <a:rPr dirty="0" sz="1400" spc="-65">
                <a:latin typeface="나눔스퀘어 네오 Regular"/>
                <a:cs typeface="나눔스퀘어 네오 Regular"/>
              </a:rPr>
              <a:t>이</a:t>
            </a:r>
            <a:r>
              <a:rPr dirty="0" sz="1400" spc="-30">
                <a:latin typeface="나눔스퀘어 네오 Regular"/>
                <a:cs typeface="나눔스퀘어 네오 Regular"/>
              </a:rPr>
              <a:t>탈</a:t>
            </a:r>
            <a:r>
              <a:rPr dirty="0" sz="1400" spc="-80">
                <a:latin typeface="나눔스퀘어 네오 Regular"/>
                <a:cs typeface="나눔스퀘어 네오 Regular"/>
              </a:rPr>
              <a:t> </a:t>
            </a:r>
            <a:r>
              <a:rPr dirty="0" sz="1400" spc="-30">
                <a:latin typeface="나눔스퀘어 네오 Regular"/>
                <a:cs typeface="나눔스퀘어 네오 Regular"/>
              </a:rPr>
              <a:t>시</a:t>
            </a:r>
            <a:r>
              <a:rPr dirty="0" sz="1400" spc="-80">
                <a:latin typeface="나눔스퀘어 네오 Regular"/>
                <a:cs typeface="나눔스퀘어 네오 Regular"/>
              </a:rPr>
              <a:t> </a:t>
            </a:r>
            <a:r>
              <a:rPr dirty="0" sz="1400" spc="-65">
                <a:latin typeface="나눔스퀘어 네오 Regular"/>
                <a:cs typeface="나눔스퀘어 네오 Regular"/>
              </a:rPr>
              <a:t>주차브레이크</a:t>
            </a:r>
            <a:r>
              <a:rPr dirty="0" sz="1400" spc="-30">
                <a:latin typeface="나눔스퀘어 네오 Regular"/>
                <a:cs typeface="나눔스퀘어 네오 Regular"/>
              </a:rPr>
              <a:t>를</a:t>
            </a:r>
            <a:r>
              <a:rPr dirty="0" sz="1400" spc="-80">
                <a:latin typeface="나눔스퀘어 네오 Regular"/>
                <a:cs typeface="나눔스퀘어 네오 Regular"/>
              </a:rPr>
              <a:t> </a:t>
            </a:r>
            <a:r>
              <a:rPr dirty="0" sz="1400" spc="-65">
                <a:latin typeface="나눔스퀘어 네오 Regular"/>
                <a:cs typeface="나눔스퀘어 네오 Regular"/>
              </a:rPr>
              <a:t>확인하고</a:t>
            </a:r>
            <a:r>
              <a:rPr dirty="0" sz="1400" spc="-10">
                <a:latin typeface="나눔스퀘어 네오 Regular"/>
                <a:cs typeface="나눔스퀘어 네오 Regular"/>
              </a:rPr>
              <a:t>,</a:t>
            </a:r>
            <a:r>
              <a:rPr dirty="0" sz="1400" spc="-80">
                <a:latin typeface="나눔스퀘어 네오 Regular"/>
                <a:cs typeface="나눔스퀘어 네오 Regular"/>
              </a:rPr>
              <a:t> </a:t>
            </a:r>
            <a:r>
              <a:rPr dirty="0" sz="1400" spc="-65">
                <a:latin typeface="나눔스퀘어 네오 Regular"/>
                <a:cs typeface="나눔스퀘어 네오 Regular"/>
              </a:rPr>
              <a:t>시동</a:t>
            </a:r>
            <a:r>
              <a:rPr dirty="0" sz="1400" spc="-30">
                <a:latin typeface="나눔스퀘어 네오 Regular"/>
                <a:cs typeface="나눔스퀘어 네오 Regular"/>
              </a:rPr>
              <a:t>을</a:t>
            </a:r>
            <a:r>
              <a:rPr dirty="0" sz="1400" spc="-80">
                <a:latin typeface="나눔스퀘어 네오 Regular"/>
                <a:cs typeface="나눔스퀘어 네오 Regular"/>
              </a:rPr>
              <a:t> </a:t>
            </a:r>
            <a:r>
              <a:rPr dirty="0" sz="1400" spc="-30">
                <a:latin typeface="나눔스퀘어 네오 Regular"/>
                <a:cs typeface="나눔스퀘어 네오 Regular"/>
              </a:rPr>
              <a:t>끈</a:t>
            </a:r>
            <a:r>
              <a:rPr dirty="0" sz="1400" spc="-80">
                <a:latin typeface="나눔스퀘어 네오 Regular"/>
                <a:cs typeface="나눔스퀘어 네오 Regular"/>
              </a:rPr>
              <a:t> </a:t>
            </a:r>
            <a:r>
              <a:rPr dirty="0" sz="1400" spc="-30">
                <a:latin typeface="나눔스퀘어 네오 Regular"/>
                <a:cs typeface="나눔스퀘어 네오 Regular"/>
              </a:rPr>
              <a:t>뒤</a:t>
            </a:r>
            <a:r>
              <a:rPr dirty="0" sz="1400" spc="-80">
                <a:latin typeface="나눔스퀘어 네오 Regular"/>
                <a:cs typeface="나눔스퀘어 네오 Regular"/>
              </a:rPr>
              <a:t> </a:t>
            </a:r>
            <a:r>
              <a:rPr dirty="0" sz="1400" spc="-65">
                <a:latin typeface="나눔스퀘어 네오 Regular"/>
                <a:cs typeface="나눔스퀘어 네오 Regular"/>
              </a:rPr>
              <a:t>자동</a:t>
            </a:r>
            <a:r>
              <a:rPr dirty="0" sz="1400" spc="-30">
                <a:latin typeface="나눔스퀘어 네오 Regular"/>
                <a:cs typeface="나눔스퀘어 네오 Regular"/>
              </a:rPr>
              <a:t>차</a:t>
            </a:r>
            <a:r>
              <a:rPr dirty="0" sz="1400" spc="-80">
                <a:latin typeface="나눔스퀘어 네오 Regular"/>
                <a:cs typeface="나눔스퀘어 네오 Regular"/>
              </a:rPr>
              <a:t> </a:t>
            </a:r>
            <a:r>
              <a:rPr dirty="0" sz="1400" spc="-65">
                <a:latin typeface="나눔스퀘어 네오 Regular"/>
                <a:cs typeface="나눔스퀘어 네오 Regular"/>
              </a:rPr>
              <a:t>키</a:t>
            </a:r>
            <a:r>
              <a:rPr dirty="0" sz="1400" spc="-30">
                <a:latin typeface="나눔스퀘어 네오 Regular"/>
                <a:cs typeface="나눔스퀘어 네오 Regular"/>
              </a:rPr>
              <a:t>를</a:t>
            </a:r>
            <a:r>
              <a:rPr dirty="0" sz="1400" spc="-80">
                <a:latin typeface="나눔스퀘어 네오 Regular"/>
                <a:cs typeface="나눔스퀘어 네오 Regular"/>
              </a:rPr>
              <a:t> </a:t>
            </a:r>
            <a:r>
              <a:rPr dirty="0" sz="1400" spc="-65">
                <a:latin typeface="나눔스퀘어 네오 Regular"/>
                <a:cs typeface="나눔스퀘어 네오 Regular"/>
              </a:rPr>
              <a:t>가지</a:t>
            </a:r>
            <a:r>
              <a:rPr dirty="0" sz="1400" spc="-30">
                <a:latin typeface="나눔스퀘어 네오 Regular"/>
                <a:cs typeface="나눔스퀘어 네오 Regular"/>
              </a:rPr>
              <a:t>고</a:t>
            </a:r>
            <a:r>
              <a:rPr dirty="0" sz="1400" spc="-80">
                <a:latin typeface="나눔스퀘어 네오 Regular"/>
                <a:cs typeface="나눔스퀘어 네오 Regular"/>
              </a:rPr>
              <a:t> </a:t>
            </a:r>
            <a:r>
              <a:rPr dirty="0" sz="1400" spc="-65">
                <a:latin typeface="나눔스퀘어 네오 Regular"/>
                <a:cs typeface="나눔스퀘어 네오 Regular"/>
              </a:rPr>
              <a:t>하차해</a:t>
            </a:r>
            <a:r>
              <a:rPr dirty="0" sz="1400" spc="-30">
                <a:latin typeface="나눔스퀘어 네오 Regular"/>
                <a:cs typeface="나눔스퀘어 네오 Regular"/>
              </a:rPr>
              <a:t>야</a:t>
            </a:r>
            <a:r>
              <a:rPr dirty="0" sz="1400" spc="-80">
                <a:latin typeface="나눔스퀘어 네오 Regular"/>
                <a:cs typeface="나눔스퀘어 네오 Regular"/>
              </a:rPr>
              <a:t> </a:t>
            </a:r>
            <a:r>
              <a:rPr dirty="0" sz="1400" spc="-30">
                <a:latin typeface="나눔스퀘어 네오 Regular"/>
                <a:cs typeface="나눔스퀘어 네오 Regular"/>
              </a:rPr>
              <a:t>함</a:t>
            </a:r>
            <a:endParaRPr sz="1400">
              <a:latin typeface="나눔스퀘어 네오 Regular"/>
              <a:cs typeface="나눔스퀘어 네오 Regular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19999" y="2130004"/>
            <a:ext cx="1197610" cy="295275"/>
          </a:xfrm>
          <a:custGeom>
            <a:avLst/>
            <a:gdLst/>
            <a:ahLst/>
            <a:cxnLst/>
            <a:rect l="l" t="t" r="r" b="b"/>
            <a:pathLst>
              <a:path w="1197610" h="295275">
                <a:moveTo>
                  <a:pt x="1197000" y="0"/>
                </a:moveTo>
                <a:lnTo>
                  <a:pt x="0" y="0"/>
                </a:lnTo>
                <a:lnTo>
                  <a:pt x="27" y="259332"/>
                </a:lnTo>
                <a:lnTo>
                  <a:pt x="2816" y="273180"/>
                </a:lnTo>
                <a:lnTo>
                  <a:pt x="10498" y="284609"/>
                </a:lnTo>
                <a:lnTo>
                  <a:pt x="21898" y="292331"/>
                </a:lnTo>
                <a:lnTo>
                  <a:pt x="35866" y="295198"/>
                </a:lnTo>
                <a:lnTo>
                  <a:pt x="1160997" y="295198"/>
                </a:lnTo>
                <a:lnTo>
                  <a:pt x="1194133" y="273300"/>
                </a:lnTo>
                <a:lnTo>
                  <a:pt x="1197000" y="0"/>
                </a:lnTo>
                <a:close/>
              </a:path>
            </a:pathLst>
          </a:custGeom>
          <a:solidFill>
            <a:srgbClr val="0092A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821141" y="2181474"/>
            <a:ext cx="990600" cy="203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spc="-65" b="1">
                <a:solidFill>
                  <a:srgbClr val="FFFFFF"/>
                </a:solidFill>
                <a:latin typeface="나눔스퀘어 네오 Heavy"/>
                <a:cs typeface="나눔스퀘어 네오 Heavy"/>
              </a:rPr>
              <a:t>재해예방대책</a:t>
            </a:r>
            <a:endParaRPr sz="1400">
              <a:latin typeface="나눔스퀘어 네오 Heavy"/>
              <a:cs typeface="나눔스퀘어 네오 Heavy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719999" y="1245605"/>
            <a:ext cx="1197610" cy="295275"/>
          </a:xfrm>
          <a:custGeom>
            <a:avLst/>
            <a:gdLst/>
            <a:ahLst/>
            <a:cxnLst/>
            <a:rect l="l" t="t" r="r" b="b"/>
            <a:pathLst>
              <a:path w="1197610" h="295275">
                <a:moveTo>
                  <a:pt x="1197000" y="0"/>
                </a:moveTo>
                <a:lnTo>
                  <a:pt x="0" y="0"/>
                </a:lnTo>
                <a:lnTo>
                  <a:pt x="27" y="259332"/>
                </a:lnTo>
                <a:lnTo>
                  <a:pt x="2816" y="273180"/>
                </a:lnTo>
                <a:lnTo>
                  <a:pt x="10498" y="284609"/>
                </a:lnTo>
                <a:lnTo>
                  <a:pt x="21898" y="292331"/>
                </a:lnTo>
                <a:lnTo>
                  <a:pt x="35866" y="295198"/>
                </a:lnTo>
                <a:lnTo>
                  <a:pt x="1160997" y="295198"/>
                </a:lnTo>
                <a:lnTo>
                  <a:pt x="1194133" y="273300"/>
                </a:lnTo>
                <a:lnTo>
                  <a:pt x="1197000" y="0"/>
                </a:lnTo>
                <a:close/>
              </a:path>
            </a:pathLst>
          </a:custGeom>
          <a:solidFill>
            <a:srgbClr val="F18B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981967" y="1297076"/>
            <a:ext cx="669290" cy="203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spc="-65" b="1">
                <a:solidFill>
                  <a:srgbClr val="FFFFFF"/>
                </a:solidFill>
                <a:latin typeface="나눔스퀘어 네오 Heavy"/>
                <a:cs typeface="나눔스퀘어 네오 Heavy"/>
              </a:rPr>
              <a:t>재해사례</a:t>
            </a:r>
            <a:endParaRPr sz="1400">
              <a:latin typeface="나눔스퀘어 네오 Heavy"/>
              <a:cs typeface="나눔스퀘어 네오 Heavy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057227" y="1340637"/>
            <a:ext cx="7401559" cy="45783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 indent="-635">
              <a:lnSpc>
                <a:spcPct val="119100"/>
              </a:lnSpc>
            </a:pPr>
            <a:r>
              <a:rPr dirty="0" sz="1400" spc="-65" b="1">
                <a:latin typeface="나눔스퀘어 네오 Bold"/>
                <a:cs typeface="나눔스퀘어 네오 Bold"/>
              </a:rPr>
              <a:t>근로자</a:t>
            </a:r>
            <a:r>
              <a:rPr dirty="0" sz="1400" spc="-30" b="1">
                <a:latin typeface="나눔스퀘어 네오 Bold"/>
                <a:cs typeface="나눔스퀘어 네오 Bold"/>
              </a:rPr>
              <a:t>가</a:t>
            </a:r>
            <a:r>
              <a:rPr dirty="0" sz="1400" spc="-80" b="1">
                <a:latin typeface="나눔스퀘어 네오 Bold"/>
                <a:cs typeface="나눔스퀘어 네오 Bold"/>
              </a:rPr>
              <a:t> </a:t>
            </a:r>
            <a:r>
              <a:rPr dirty="0" sz="1400" spc="-65" b="1">
                <a:latin typeface="나눔스퀘어 네오 Bold"/>
                <a:cs typeface="나눔스퀘어 네오 Bold"/>
              </a:rPr>
              <a:t>굴취</a:t>
            </a:r>
            <a:r>
              <a:rPr dirty="0" sz="1400" spc="-30" b="1">
                <a:latin typeface="나눔스퀘어 네오 Bold"/>
                <a:cs typeface="나눔스퀘어 네오 Bold"/>
              </a:rPr>
              <a:t>한</a:t>
            </a:r>
            <a:r>
              <a:rPr dirty="0" sz="1400" spc="-80" b="1">
                <a:latin typeface="나눔스퀘어 네오 Bold"/>
                <a:cs typeface="나눔스퀘어 네오 Bold"/>
              </a:rPr>
              <a:t> </a:t>
            </a:r>
            <a:r>
              <a:rPr dirty="0" sz="1400" spc="-65" b="1">
                <a:latin typeface="나눔스퀘어 네오 Bold"/>
                <a:cs typeface="나눔스퀘어 네오 Bold"/>
              </a:rPr>
              <a:t>수목</a:t>
            </a:r>
            <a:r>
              <a:rPr dirty="0" sz="1400" spc="-30" b="1">
                <a:latin typeface="나눔스퀘어 네오 Bold"/>
                <a:cs typeface="나눔스퀘어 네오 Bold"/>
              </a:rPr>
              <a:t>을</a:t>
            </a:r>
            <a:r>
              <a:rPr dirty="0" sz="1400" spc="-80" b="1">
                <a:latin typeface="나눔스퀘어 네오 Bold"/>
                <a:cs typeface="나눔스퀘어 네오 Bold"/>
              </a:rPr>
              <a:t> </a:t>
            </a:r>
            <a:r>
              <a:rPr dirty="0" sz="1400" spc="-65" b="1">
                <a:latin typeface="나눔스퀘어 네오 Bold"/>
                <a:cs typeface="나눔스퀘어 네오 Bold"/>
              </a:rPr>
              <a:t>화물자동차</a:t>
            </a:r>
            <a:r>
              <a:rPr dirty="0" sz="1400" spc="-30" b="1">
                <a:latin typeface="나눔스퀘어 네오 Bold"/>
                <a:cs typeface="나눔스퀘어 네오 Bold"/>
              </a:rPr>
              <a:t>에</a:t>
            </a:r>
            <a:r>
              <a:rPr dirty="0" sz="1400" spc="-80" b="1">
                <a:latin typeface="나눔스퀘어 네오 Bold"/>
                <a:cs typeface="나눔스퀘어 네오 Bold"/>
              </a:rPr>
              <a:t> </a:t>
            </a:r>
            <a:r>
              <a:rPr dirty="0" sz="1400" spc="-65" b="1">
                <a:latin typeface="나눔스퀘어 네오 Bold"/>
                <a:cs typeface="나눔스퀘어 네오 Bold"/>
              </a:rPr>
              <a:t>싣</a:t>
            </a:r>
            <a:r>
              <a:rPr dirty="0" sz="1400" spc="-30" b="1">
                <a:latin typeface="나눔스퀘어 네오 Bold"/>
                <a:cs typeface="나눔스퀘어 네오 Bold"/>
              </a:rPr>
              <a:t>고</a:t>
            </a:r>
            <a:r>
              <a:rPr dirty="0" sz="1400" spc="-80" b="1">
                <a:latin typeface="나눔스퀘어 네오 Bold"/>
                <a:cs typeface="나눔스퀘어 네오 Bold"/>
              </a:rPr>
              <a:t> </a:t>
            </a:r>
            <a:r>
              <a:rPr dirty="0" sz="1400" spc="-65" b="1">
                <a:latin typeface="나눔스퀘어 네오 Bold"/>
                <a:cs typeface="나눔스퀘어 네오 Bold"/>
              </a:rPr>
              <a:t>화</a:t>
            </a:r>
            <a:r>
              <a:rPr dirty="0" sz="1400" spc="-30" b="1">
                <a:latin typeface="나눔스퀘어 네오 Bold"/>
                <a:cs typeface="나눔스퀘어 네오 Bold"/>
              </a:rPr>
              <a:t>물</a:t>
            </a:r>
            <a:r>
              <a:rPr dirty="0" sz="1400" spc="-80" b="1">
                <a:latin typeface="나눔스퀘어 네오 Bold"/>
                <a:cs typeface="나눔스퀘어 네오 Bold"/>
              </a:rPr>
              <a:t> </a:t>
            </a:r>
            <a:r>
              <a:rPr dirty="0" sz="1400" spc="-65" b="1">
                <a:latin typeface="나눔스퀘어 네오 Bold"/>
                <a:cs typeface="나눔스퀘어 네오 Bold"/>
              </a:rPr>
              <a:t>고정</a:t>
            </a:r>
            <a:r>
              <a:rPr dirty="0" sz="1400" spc="-30" b="1">
                <a:latin typeface="나눔스퀘어 네오 Bold"/>
                <a:cs typeface="나눔스퀘어 네오 Bold"/>
              </a:rPr>
              <a:t>용</a:t>
            </a:r>
            <a:r>
              <a:rPr dirty="0" sz="1400" spc="-80" b="1">
                <a:latin typeface="나눔스퀘어 네오 Bold"/>
                <a:cs typeface="나눔스퀘어 네오 Bold"/>
              </a:rPr>
              <a:t> </a:t>
            </a:r>
            <a:r>
              <a:rPr dirty="0" sz="1400" spc="-65" b="1">
                <a:latin typeface="나눔스퀘어 네오 Bold"/>
                <a:cs typeface="나눔스퀘어 네오 Bold"/>
              </a:rPr>
              <a:t>고무로프</a:t>
            </a:r>
            <a:r>
              <a:rPr dirty="0" sz="1400" spc="-30" b="1">
                <a:latin typeface="나눔스퀘어 네오 Bold"/>
                <a:cs typeface="나눔스퀘어 네오 Bold"/>
              </a:rPr>
              <a:t>로</a:t>
            </a:r>
            <a:r>
              <a:rPr dirty="0" sz="1400" spc="-80" b="1">
                <a:latin typeface="나눔스퀘어 네오 Bold"/>
                <a:cs typeface="나눔스퀘어 네오 Bold"/>
              </a:rPr>
              <a:t> </a:t>
            </a:r>
            <a:r>
              <a:rPr dirty="0" sz="1400" spc="-65" b="1">
                <a:latin typeface="나눔스퀘어 네오 Bold"/>
                <a:cs typeface="나눔스퀘어 네오 Bold"/>
              </a:rPr>
              <a:t>결박하</a:t>
            </a:r>
            <a:r>
              <a:rPr dirty="0" sz="1400" spc="-30" b="1">
                <a:latin typeface="나눔스퀘어 네오 Bold"/>
                <a:cs typeface="나눔스퀘어 네오 Bold"/>
              </a:rPr>
              <a:t>던</a:t>
            </a:r>
            <a:r>
              <a:rPr dirty="0" sz="1400" spc="-80" b="1">
                <a:latin typeface="나눔스퀘어 네오 Bold"/>
                <a:cs typeface="나눔스퀘어 네오 Bold"/>
              </a:rPr>
              <a:t> </a:t>
            </a:r>
            <a:r>
              <a:rPr dirty="0" sz="1400" spc="-30" b="1">
                <a:latin typeface="나눔스퀘어 네오 Bold"/>
                <a:cs typeface="나눔스퀘어 네오 Bold"/>
              </a:rPr>
              <a:t>중</a:t>
            </a:r>
            <a:r>
              <a:rPr dirty="0" sz="1400" spc="-80" b="1">
                <a:latin typeface="나눔스퀘어 네오 Bold"/>
                <a:cs typeface="나눔스퀘어 네오 Bold"/>
              </a:rPr>
              <a:t> </a:t>
            </a:r>
            <a:r>
              <a:rPr dirty="0" sz="1400" spc="-65" b="1">
                <a:latin typeface="나눔스퀘어 네오 Bold"/>
                <a:cs typeface="나눔스퀘어 네오 Bold"/>
              </a:rPr>
              <a:t>고무로프</a:t>
            </a:r>
            <a:r>
              <a:rPr dirty="0" sz="1400" spc="-30" b="1">
                <a:latin typeface="나눔스퀘어 네오 Bold"/>
                <a:cs typeface="나눔스퀘어 네오 Bold"/>
              </a:rPr>
              <a:t>가</a:t>
            </a:r>
            <a:r>
              <a:rPr dirty="0" sz="1400" spc="-80" b="1">
                <a:latin typeface="나눔스퀘어 네오 Bold"/>
                <a:cs typeface="나눔스퀘어 네오 Bold"/>
              </a:rPr>
              <a:t> </a:t>
            </a:r>
            <a:r>
              <a:rPr dirty="0" sz="1400" spc="-65" b="1">
                <a:latin typeface="나눔스퀘어 네오 Bold"/>
                <a:cs typeface="나눔스퀘어 네오 Bold"/>
              </a:rPr>
              <a:t>끊어</a:t>
            </a:r>
            <a:r>
              <a:rPr dirty="0" sz="1400" spc="-30" b="1">
                <a:latin typeface="나눔스퀘어 네오 Bold"/>
                <a:cs typeface="나눔스퀘어 네오 Bold"/>
              </a:rPr>
              <a:t>져</a:t>
            </a:r>
            <a:r>
              <a:rPr dirty="0" sz="1400" spc="-80" b="1">
                <a:latin typeface="나눔스퀘어 네오 Bold"/>
                <a:cs typeface="나눔스퀘어 네오 Bold"/>
              </a:rPr>
              <a:t> </a:t>
            </a:r>
            <a:r>
              <a:rPr dirty="0" sz="1400" spc="-65" b="1">
                <a:latin typeface="나눔스퀘어 네오 Bold"/>
                <a:cs typeface="나눔스퀘어 네오 Bold"/>
              </a:rPr>
              <a:t>도로</a:t>
            </a:r>
            <a:r>
              <a:rPr dirty="0" sz="1400" spc="-60" b="1">
                <a:latin typeface="나눔스퀘어 네오 Bold"/>
                <a:cs typeface="나눔스퀘어 네오 Bold"/>
              </a:rPr>
              <a:t> 바닥으</a:t>
            </a:r>
            <a:r>
              <a:rPr dirty="0" sz="1400" spc="-30" b="1">
                <a:latin typeface="나눔스퀘어 네오 Bold"/>
                <a:cs typeface="나눔스퀘어 네오 Bold"/>
              </a:rPr>
              <a:t>로</a:t>
            </a:r>
            <a:r>
              <a:rPr dirty="0" sz="1400" spc="-80" b="1">
                <a:latin typeface="나눔스퀘어 네오 Bold"/>
                <a:cs typeface="나눔스퀘어 네오 Bold"/>
              </a:rPr>
              <a:t> </a:t>
            </a:r>
            <a:r>
              <a:rPr dirty="0" sz="1400" spc="-65" b="1">
                <a:latin typeface="나눔스퀘어 네오 Bold"/>
                <a:cs typeface="나눔스퀘어 네오 Bold"/>
              </a:rPr>
              <a:t>추락하</a:t>
            </a:r>
            <a:r>
              <a:rPr dirty="0" sz="1400" spc="-30" b="1">
                <a:latin typeface="나눔스퀘어 네오 Bold"/>
                <a:cs typeface="나눔스퀘어 네오 Bold"/>
              </a:rPr>
              <a:t>여</a:t>
            </a:r>
            <a:r>
              <a:rPr dirty="0" sz="1400" spc="-80" b="1">
                <a:latin typeface="나눔스퀘어 네오 Bold"/>
                <a:cs typeface="나눔스퀘어 네오 Bold"/>
              </a:rPr>
              <a:t> </a:t>
            </a:r>
            <a:r>
              <a:rPr dirty="0" sz="1400" spc="-65" b="1">
                <a:latin typeface="나눔스퀘어 네오 Bold"/>
                <a:cs typeface="나눔스퀘어 네오 Bold"/>
              </a:rPr>
              <a:t>사망</a:t>
            </a:r>
            <a:endParaRPr sz="1400">
              <a:latin typeface="나눔스퀘어 네오 Bold"/>
              <a:cs typeface="나눔스퀘어 네오 Bold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6738000" y="2238003"/>
            <a:ext cx="2838704" cy="20241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18274" y="351181"/>
            <a:ext cx="267970" cy="3854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800" spc="20">
                <a:solidFill>
                  <a:srgbClr val="0092A1"/>
                </a:solidFill>
                <a:latin typeface="G마켓 산스 Bold"/>
                <a:cs typeface="G마켓 산스 Bold"/>
              </a:rPr>
              <a:t>3</a:t>
            </a:r>
            <a:endParaRPr sz="2800">
              <a:latin typeface="G마켓 산스 Bold"/>
              <a:cs typeface="G마켓 산스 Bold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021963" y="469094"/>
            <a:ext cx="208915" cy="165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100">
                <a:solidFill>
                  <a:srgbClr val="0092A1"/>
                </a:solidFill>
                <a:latin typeface="G마켓 산스 Medium"/>
                <a:cs typeface="G마켓 산스 Medium"/>
              </a:rPr>
              <a:t>22</a:t>
            </a:r>
            <a:endParaRPr sz="1100">
              <a:latin typeface="G마켓 산스 Medium"/>
              <a:cs typeface="G마켓 산스 Medium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579655" y="5466415"/>
            <a:ext cx="2096770" cy="989965"/>
          </a:xfrm>
          <a:custGeom>
            <a:avLst/>
            <a:gdLst/>
            <a:ahLst/>
            <a:cxnLst/>
            <a:rect l="l" t="t" r="r" b="b"/>
            <a:pathLst>
              <a:path w="2096770" h="989964">
                <a:moveTo>
                  <a:pt x="71995" y="0"/>
                </a:moveTo>
                <a:lnTo>
                  <a:pt x="31812" y="12243"/>
                </a:lnTo>
                <a:lnTo>
                  <a:pt x="5724" y="43801"/>
                </a:lnTo>
                <a:lnTo>
                  <a:pt x="0" y="71738"/>
                </a:lnTo>
                <a:lnTo>
                  <a:pt x="24" y="917819"/>
                </a:lnTo>
                <a:lnTo>
                  <a:pt x="12247" y="957754"/>
                </a:lnTo>
                <a:lnTo>
                  <a:pt x="43811" y="983835"/>
                </a:lnTo>
                <a:lnTo>
                  <a:pt x="71750" y="989558"/>
                </a:lnTo>
                <a:lnTo>
                  <a:pt x="2024701" y="989558"/>
                </a:lnTo>
                <a:lnTo>
                  <a:pt x="2064880" y="977314"/>
                </a:lnTo>
                <a:lnTo>
                  <a:pt x="2090968" y="945756"/>
                </a:lnTo>
                <a:lnTo>
                  <a:pt x="2096692" y="917819"/>
                </a:lnTo>
                <a:lnTo>
                  <a:pt x="2096668" y="71738"/>
                </a:lnTo>
                <a:lnTo>
                  <a:pt x="2084445" y="31804"/>
                </a:lnTo>
                <a:lnTo>
                  <a:pt x="2052880" y="5723"/>
                </a:lnTo>
                <a:lnTo>
                  <a:pt x="71995" y="0"/>
                </a:lnTo>
                <a:close/>
              </a:path>
            </a:pathLst>
          </a:custGeom>
          <a:solidFill>
            <a:srgbClr val="EFEF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7579655" y="3078417"/>
            <a:ext cx="2096770" cy="989965"/>
          </a:xfrm>
          <a:custGeom>
            <a:avLst/>
            <a:gdLst/>
            <a:ahLst/>
            <a:cxnLst/>
            <a:rect l="l" t="t" r="r" b="b"/>
            <a:pathLst>
              <a:path w="2096770" h="989964">
                <a:moveTo>
                  <a:pt x="71995" y="0"/>
                </a:moveTo>
                <a:lnTo>
                  <a:pt x="31812" y="12243"/>
                </a:lnTo>
                <a:lnTo>
                  <a:pt x="5724" y="43801"/>
                </a:lnTo>
                <a:lnTo>
                  <a:pt x="0" y="71738"/>
                </a:lnTo>
                <a:lnTo>
                  <a:pt x="24" y="917819"/>
                </a:lnTo>
                <a:lnTo>
                  <a:pt x="12247" y="957754"/>
                </a:lnTo>
                <a:lnTo>
                  <a:pt x="43811" y="983835"/>
                </a:lnTo>
                <a:lnTo>
                  <a:pt x="71750" y="989558"/>
                </a:lnTo>
                <a:lnTo>
                  <a:pt x="2024701" y="989558"/>
                </a:lnTo>
                <a:lnTo>
                  <a:pt x="2064880" y="977314"/>
                </a:lnTo>
                <a:lnTo>
                  <a:pt x="2090968" y="945756"/>
                </a:lnTo>
                <a:lnTo>
                  <a:pt x="2096692" y="917819"/>
                </a:lnTo>
                <a:lnTo>
                  <a:pt x="2096668" y="71738"/>
                </a:lnTo>
                <a:lnTo>
                  <a:pt x="2084445" y="31804"/>
                </a:lnTo>
                <a:lnTo>
                  <a:pt x="2052880" y="5723"/>
                </a:lnTo>
                <a:lnTo>
                  <a:pt x="71995" y="0"/>
                </a:lnTo>
                <a:close/>
              </a:path>
            </a:pathLst>
          </a:custGeom>
          <a:solidFill>
            <a:srgbClr val="EFEF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922654" y="3078417"/>
            <a:ext cx="2096770" cy="1181735"/>
          </a:xfrm>
          <a:custGeom>
            <a:avLst/>
            <a:gdLst/>
            <a:ahLst/>
            <a:cxnLst/>
            <a:rect l="l" t="t" r="r" b="b"/>
            <a:pathLst>
              <a:path w="2096770" h="1181735">
                <a:moveTo>
                  <a:pt x="71995" y="0"/>
                </a:moveTo>
                <a:lnTo>
                  <a:pt x="31812" y="12243"/>
                </a:lnTo>
                <a:lnTo>
                  <a:pt x="5724" y="43801"/>
                </a:lnTo>
                <a:lnTo>
                  <a:pt x="0" y="71738"/>
                </a:lnTo>
                <a:lnTo>
                  <a:pt x="26" y="1109826"/>
                </a:lnTo>
                <a:lnTo>
                  <a:pt x="12243" y="1149742"/>
                </a:lnTo>
                <a:lnTo>
                  <a:pt x="43798" y="1175836"/>
                </a:lnTo>
                <a:lnTo>
                  <a:pt x="71729" y="1181569"/>
                </a:lnTo>
                <a:lnTo>
                  <a:pt x="2024701" y="1181569"/>
                </a:lnTo>
                <a:lnTo>
                  <a:pt x="2064874" y="1169322"/>
                </a:lnTo>
                <a:lnTo>
                  <a:pt x="2090962" y="1137760"/>
                </a:lnTo>
                <a:lnTo>
                  <a:pt x="2096692" y="1109826"/>
                </a:lnTo>
                <a:lnTo>
                  <a:pt x="2096668" y="71738"/>
                </a:lnTo>
                <a:lnTo>
                  <a:pt x="2084445" y="31804"/>
                </a:lnTo>
                <a:lnTo>
                  <a:pt x="2052880" y="5723"/>
                </a:lnTo>
                <a:lnTo>
                  <a:pt x="71995" y="0"/>
                </a:lnTo>
                <a:close/>
              </a:path>
            </a:pathLst>
          </a:custGeom>
          <a:solidFill>
            <a:srgbClr val="EFEF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922654" y="5454434"/>
            <a:ext cx="2096770" cy="989965"/>
          </a:xfrm>
          <a:custGeom>
            <a:avLst/>
            <a:gdLst/>
            <a:ahLst/>
            <a:cxnLst/>
            <a:rect l="l" t="t" r="r" b="b"/>
            <a:pathLst>
              <a:path w="2096770" h="989964">
                <a:moveTo>
                  <a:pt x="71995" y="0"/>
                </a:moveTo>
                <a:lnTo>
                  <a:pt x="31812" y="12243"/>
                </a:lnTo>
                <a:lnTo>
                  <a:pt x="5724" y="43801"/>
                </a:lnTo>
                <a:lnTo>
                  <a:pt x="0" y="71738"/>
                </a:lnTo>
                <a:lnTo>
                  <a:pt x="24" y="917819"/>
                </a:lnTo>
                <a:lnTo>
                  <a:pt x="12247" y="957754"/>
                </a:lnTo>
                <a:lnTo>
                  <a:pt x="43811" y="983835"/>
                </a:lnTo>
                <a:lnTo>
                  <a:pt x="71750" y="989558"/>
                </a:lnTo>
                <a:lnTo>
                  <a:pt x="2024701" y="989558"/>
                </a:lnTo>
                <a:lnTo>
                  <a:pt x="2064880" y="977314"/>
                </a:lnTo>
                <a:lnTo>
                  <a:pt x="2090968" y="945756"/>
                </a:lnTo>
                <a:lnTo>
                  <a:pt x="2096692" y="917819"/>
                </a:lnTo>
                <a:lnTo>
                  <a:pt x="2096668" y="71738"/>
                </a:lnTo>
                <a:lnTo>
                  <a:pt x="2084445" y="31804"/>
                </a:lnTo>
                <a:lnTo>
                  <a:pt x="2052880" y="5723"/>
                </a:lnTo>
                <a:lnTo>
                  <a:pt x="71995" y="0"/>
                </a:lnTo>
                <a:close/>
              </a:path>
            </a:pathLst>
          </a:custGeom>
          <a:solidFill>
            <a:srgbClr val="EFEF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-4273" sz="3900" spc="-157"/>
              <a:t>유해위험작업</a:t>
            </a:r>
            <a:r>
              <a:rPr dirty="0" baseline="-4273" sz="3900"/>
              <a:t>별</a:t>
            </a:r>
            <a:r>
              <a:rPr dirty="0" baseline="-4273" sz="3900" spc="-315"/>
              <a:t> </a:t>
            </a:r>
            <a:r>
              <a:rPr dirty="0" baseline="-4273" sz="3900" spc="-157"/>
              <a:t>안전작</a:t>
            </a:r>
            <a:r>
              <a:rPr dirty="0" baseline="-4273" sz="3900"/>
              <a:t>업</a:t>
            </a:r>
            <a:r>
              <a:rPr dirty="0" baseline="-4273" sz="3900" spc="-315"/>
              <a:t> </a:t>
            </a:r>
            <a:r>
              <a:rPr dirty="0" baseline="-4273" sz="3900" spc="-157"/>
              <a:t>방법</a:t>
            </a:r>
            <a:r>
              <a:rPr dirty="0" sz="2000" spc="-80"/>
              <a:t>(화물자동차</a:t>
            </a:r>
            <a:r>
              <a:rPr dirty="0" sz="2000"/>
              <a:t>,</a:t>
            </a:r>
            <a:r>
              <a:rPr dirty="0" sz="2000" spc="-160"/>
              <a:t> </a:t>
            </a:r>
            <a:r>
              <a:rPr dirty="0" sz="2000" spc="-80"/>
              <a:t>덤프트</a:t>
            </a:r>
            <a:r>
              <a:rPr dirty="0" sz="2000"/>
              <a:t>럭</a:t>
            </a:r>
            <a:r>
              <a:rPr dirty="0" sz="2000" spc="-160"/>
              <a:t> </a:t>
            </a:r>
            <a:r>
              <a:rPr dirty="0" sz="2000" spc="-80"/>
              <a:t>작업)</a:t>
            </a:r>
            <a:endParaRPr sz="2000"/>
          </a:p>
        </p:txBody>
      </p:sp>
      <p:sp>
        <p:nvSpPr>
          <p:cNvPr id="8" name="object 8"/>
          <p:cNvSpPr/>
          <p:nvPr/>
        </p:nvSpPr>
        <p:spPr>
          <a:xfrm>
            <a:off x="3785623" y="1245605"/>
            <a:ext cx="3121025" cy="471805"/>
          </a:xfrm>
          <a:custGeom>
            <a:avLst/>
            <a:gdLst/>
            <a:ahLst/>
            <a:cxnLst/>
            <a:rect l="l" t="t" r="r" b="b"/>
            <a:pathLst>
              <a:path w="3121025" h="471805">
                <a:moveTo>
                  <a:pt x="2884957" y="0"/>
                </a:moveTo>
                <a:lnTo>
                  <a:pt x="235800" y="0"/>
                </a:lnTo>
                <a:lnTo>
                  <a:pt x="216462" y="781"/>
                </a:lnTo>
                <a:lnTo>
                  <a:pt x="161270" y="12021"/>
                </a:lnTo>
                <a:lnTo>
                  <a:pt x="111592" y="35329"/>
                </a:lnTo>
                <a:lnTo>
                  <a:pt x="69065" y="69065"/>
                </a:lnTo>
                <a:lnTo>
                  <a:pt x="35329" y="111592"/>
                </a:lnTo>
                <a:lnTo>
                  <a:pt x="12021" y="161270"/>
                </a:lnTo>
                <a:lnTo>
                  <a:pt x="781" y="216462"/>
                </a:lnTo>
                <a:lnTo>
                  <a:pt x="0" y="235800"/>
                </a:lnTo>
                <a:lnTo>
                  <a:pt x="781" y="255139"/>
                </a:lnTo>
                <a:lnTo>
                  <a:pt x="12021" y="310330"/>
                </a:lnTo>
                <a:lnTo>
                  <a:pt x="35329" y="360009"/>
                </a:lnTo>
                <a:lnTo>
                  <a:pt x="69065" y="402536"/>
                </a:lnTo>
                <a:lnTo>
                  <a:pt x="111592" y="436272"/>
                </a:lnTo>
                <a:lnTo>
                  <a:pt x="161270" y="459580"/>
                </a:lnTo>
                <a:lnTo>
                  <a:pt x="216462" y="470820"/>
                </a:lnTo>
                <a:lnTo>
                  <a:pt x="235800" y="471601"/>
                </a:lnTo>
                <a:lnTo>
                  <a:pt x="2884957" y="471601"/>
                </a:lnTo>
                <a:lnTo>
                  <a:pt x="2923204" y="468515"/>
                </a:lnTo>
                <a:lnTo>
                  <a:pt x="2976738" y="453070"/>
                </a:lnTo>
                <a:lnTo>
                  <a:pt x="3024212" y="426104"/>
                </a:lnTo>
                <a:lnTo>
                  <a:pt x="3063988" y="389256"/>
                </a:lnTo>
                <a:lnTo>
                  <a:pt x="3094428" y="344163"/>
                </a:lnTo>
                <a:lnTo>
                  <a:pt x="3113893" y="292465"/>
                </a:lnTo>
                <a:lnTo>
                  <a:pt x="3120745" y="235800"/>
                </a:lnTo>
                <a:lnTo>
                  <a:pt x="3119963" y="216462"/>
                </a:lnTo>
                <a:lnTo>
                  <a:pt x="3108725" y="161270"/>
                </a:lnTo>
                <a:lnTo>
                  <a:pt x="3085419" y="111592"/>
                </a:lnTo>
                <a:lnTo>
                  <a:pt x="3051686" y="69065"/>
                </a:lnTo>
                <a:lnTo>
                  <a:pt x="3009162" y="35329"/>
                </a:lnTo>
                <a:lnTo>
                  <a:pt x="2959486" y="12021"/>
                </a:lnTo>
                <a:lnTo>
                  <a:pt x="2904296" y="781"/>
                </a:lnTo>
                <a:lnTo>
                  <a:pt x="2884957" y="0"/>
                </a:lnTo>
                <a:close/>
              </a:path>
            </a:pathLst>
          </a:custGeom>
          <a:solidFill>
            <a:srgbClr val="0092A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4478187" y="1361438"/>
            <a:ext cx="1730375" cy="254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spc="-80" b="1">
                <a:solidFill>
                  <a:srgbClr val="FFFFFF"/>
                </a:solidFill>
                <a:latin typeface="나눔스퀘어 네오 Heavy"/>
                <a:cs typeface="나눔스퀘어 네오 Heavy"/>
              </a:rPr>
              <a:t>덤프트</a:t>
            </a:r>
            <a:r>
              <a:rPr dirty="0" sz="1800" spc="-35" b="1">
                <a:solidFill>
                  <a:srgbClr val="FFFFFF"/>
                </a:solidFill>
                <a:latin typeface="나눔스퀘어 네오 Heavy"/>
                <a:cs typeface="나눔스퀘어 네오 Heavy"/>
              </a:rPr>
              <a:t>럭</a:t>
            </a:r>
            <a:r>
              <a:rPr dirty="0" sz="1800" spc="-100" b="1">
                <a:solidFill>
                  <a:srgbClr val="FFFFFF"/>
                </a:solidFill>
                <a:latin typeface="나눔스퀘어 네오 Heavy"/>
                <a:cs typeface="나눔스퀘어 네오 Heavy"/>
              </a:rPr>
              <a:t> </a:t>
            </a:r>
            <a:r>
              <a:rPr dirty="0" sz="1800" spc="-80" b="1">
                <a:solidFill>
                  <a:srgbClr val="FFFFFF"/>
                </a:solidFill>
                <a:latin typeface="나눔스퀘어 네오 Heavy"/>
                <a:cs typeface="나눔스퀘어 네오 Heavy"/>
              </a:rPr>
              <a:t>안전장치</a:t>
            </a:r>
            <a:endParaRPr sz="1800">
              <a:latin typeface="나눔스퀘어 네오 Heavy"/>
              <a:cs typeface="나눔스퀘어 네오 Heavy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419665" y="2654583"/>
            <a:ext cx="1836926" cy="17718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5362257" y="2654583"/>
            <a:ext cx="1836926" cy="17718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419665" y="4556535"/>
            <a:ext cx="1836926" cy="17718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5443537" y="4556535"/>
            <a:ext cx="1828798" cy="17718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1341123" y="3375963"/>
            <a:ext cx="1273810" cy="698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L="12065" marR="5080" indent="-18415">
              <a:lnSpc>
                <a:spcPct val="128200"/>
              </a:lnSpc>
            </a:pPr>
            <a:r>
              <a:rPr dirty="0" sz="1300" spc="-60" b="1">
                <a:latin typeface="나눔스퀘어 네오 Bold"/>
                <a:cs typeface="나눔스퀘어 네오 Bold"/>
              </a:rPr>
              <a:t>적재함</a:t>
            </a:r>
            <a:r>
              <a:rPr dirty="0" sz="1300" spc="-25" b="1">
                <a:latin typeface="나눔스퀘어 네오 Bold"/>
                <a:cs typeface="나눔스퀘어 네오 Bold"/>
              </a:rPr>
              <a:t>에</a:t>
            </a:r>
            <a:r>
              <a:rPr dirty="0" sz="1300" spc="-70" b="1">
                <a:latin typeface="나눔스퀘어 네오 Bold"/>
                <a:cs typeface="나눔스퀘어 네오 Bold"/>
              </a:rPr>
              <a:t> </a:t>
            </a:r>
            <a:r>
              <a:rPr dirty="0" sz="1300" spc="-60" b="1">
                <a:latin typeface="나눔스퀘어 네오 Bold"/>
                <a:cs typeface="나눔스퀘어 네오 Bold"/>
              </a:rPr>
              <a:t>실려있는</a:t>
            </a:r>
            <a:r>
              <a:rPr dirty="0" sz="1300" spc="-60" b="1">
                <a:latin typeface="나눔스퀘어 네오 Bold"/>
                <a:cs typeface="나눔스퀘어 네오 Bold"/>
              </a:rPr>
              <a:t> 적재물들의 낙하사고방</a:t>
            </a:r>
            <a:r>
              <a:rPr dirty="0" sz="1300" spc="-25" b="1">
                <a:latin typeface="나눔스퀘어 네오 Bold"/>
                <a:cs typeface="나눔스퀘어 네오 Bold"/>
              </a:rPr>
              <a:t>지</a:t>
            </a:r>
            <a:r>
              <a:rPr dirty="0" sz="1300" spc="-70" b="1">
                <a:latin typeface="나눔스퀘어 네오 Bold"/>
                <a:cs typeface="나눔스퀘어 네오 Bold"/>
              </a:rPr>
              <a:t> </a:t>
            </a:r>
            <a:r>
              <a:rPr dirty="0" sz="1300" spc="-60" b="1">
                <a:latin typeface="나눔스퀘어 네오 Bold"/>
                <a:cs typeface="나눔스퀘어 네오 Bold"/>
              </a:rPr>
              <a:t>목적</a:t>
            </a:r>
            <a:endParaRPr sz="1300">
              <a:latin typeface="나눔스퀘어 네오 Bold"/>
              <a:cs typeface="나눔스퀘어 네오 Bold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099317" y="5763957"/>
            <a:ext cx="1739900" cy="444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 indent="52069">
              <a:lnSpc>
                <a:spcPct val="128200"/>
              </a:lnSpc>
            </a:pPr>
            <a:r>
              <a:rPr dirty="0" sz="1300" spc="-60" b="1">
                <a:latin typeface="나눔스퀘어 네오 Bold"/>
                <a:cs typeface="나눔스퀘어 네오 Bold"/>
              </a:rPr>
              <a:t>경사</a:t>
            </a:r>
            <a:r>
              <a:rPr dirty="0" sz="1300" spc="-25" b="1">
                <a:latin typeface="나눔스퀘어 네오 Bold"/>
                <a:cs typeface="나눔스퀘어 네오 Bold"/>
              </a:rPr>
              <a:t>로</a:t>
            </a:r>
            <a:r>
              <a:rPr dirty="0" sz="1300" spc="-70" b="1">
                <a:latin typeface="나눔스퀘어 네오 Bold"/>
                <a:cs typeface="나눔스퀘어 네오 Bold"/>
              </a:rPr>
              <a:t> </a:t>
            </a:r>
            <a:r>
              <a:rPr dirty="0" sz="1300" spc="-60" b="1">
                <a:latin typeface="나눔스퀘어 네오 Bold"/>
                <a:cs typeface="나눔스퀘어 네오 Bold"/>
              </a:rPr>
              <a:t>주·정차</a:t>
            </a:r>
            <a:r>
              <a:rPr dirty="0" sz="1300" spc="-25" b="1">
                <a:latin typeface="나눔스퀘어 네오 Bold"/>
                <a:cs typeface="나눔스퀘어 네오 Bold"/>
              </a:rPr>
              <a:t>시</a:t>
            </a:r>
            <a:r>
              <a:rPr dirty="0" sz="1300" spc="-70" b="1">
                <a:latin typeface="나눔스퀘어 네오 Bold"/>
                <a:cs typeface="나눔스퀘어 네오 Bold"/>
              </a:rPr>
              <a:t> </a:t>
            </a:r>
            <a:r>
              <a:rPr dirty="0" sz="1300" spc="-60" b="1">
                <a:latin typeface="나눔스퀘어 네오 Bold"/>
                <a:cs typeface="나눔스퀘어 네오 Bold"/>
              </a:rPr>
              <a:t>차량의</a:t>
            </a:r>
            <a:r>
              <a:rPr dirty="0" sz="1300" spc="-60" b="1">
                <a:latin typeface="나눔스퀘어 네오 Bold"/>
                <a:cs typeface="나눔스퀘어 네오 Bold"/>
              </a:rPr>
              <a:t> 미끄러지</a:t>
            </a:r>
            <a:r>
              <a:rPr dirty="0" sz="1300" spc="-25" b="1">
                <a:latin typeface="나눔스퀘어 네오 Bold"/>
                <a:cs typeface="나눔스퀘어 네오 Bold"/>
              </a:rPr>
              <a:t>는</a:t>
            </a:r>
            <a:r>
              <a:rPr dirty="0" sz="1300" spc="-70" b="1">
                <a:latin typeface="나눔스퀘어 네오 Bold"/>
                <a:cs typeface="나눔스퀘어 네오 Bold"/>
              </a:rPr>
              <a:t> </a:t>
            </a:r>
            <a:r>
              <a:rPr dirty="0" sz="1300" spc="-60" b="1">
                <a:latin typeface="나눔스퀘어 네오 Bold"/>
                <a:cs typeface="나눔스퀘어 네오 Bold"/>
              </a:rPr>
              <a:t>사고방</a:t>
            </a:r>
            <a:r>
              <a:rPr dirty="0" sz="1300" spc="-25" b="1">
                <a:latin typeface="나눔스퀘어 네오 Bold"/>
                <a:cs typeface="나눔스퀘어 네오 Bold"/>
              </a:rPr>
              <a:t>지</a:t>
            </a:r>
            <a:r>
              <a:rPr dirty="0" sz="1300" spc="-70" b="1">
                <a:latin typeface="나눔스퀘어 네오 Bold"/>
                <a:cs typeface="나눔스퀘어 네오 Bold"/>
              </a:rPr>
              <a:t> </a:t>
            </a:r>
            <a:r>
              <a:rPr dirty="0" sz="1300" spc="-60" b="1">
                <a:latin typeface="나눔스퀘어 네오 Bold"/>
                <a:cs typeface="나눔스퀘어 네오 Bold"/>
              </a:rPr>
              <a:t>목적</a:t>
            </a:r>
            <a:endParaRPr sz="1300">
              <a:latin typeface="나눔스퀘어 네오 Bold"/>
              <a:cs typeface="나눔스퀘어 네오 Bold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905673" y="3376032"/>
            <a:ext cx="1440815" cy="444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04775" marR="5080" indent="-92710">
              <a:lnSpc>
                <a:spcPct val="128200"/>
              </a:lnSpc>
            </a:pPr>
            <a:r>
              <a:rPr dirty="0" sz="1300" spc="-60" b="1">
                <a:latin typeface="나눔스퀘어 네오 Bold"/>
                <a:cs typeface="나눔스퀘어 네오 Bold"/>
              </a:rPr>
              <a:t>적재함</a:t>
            </a:r>
            <a:r>
              <a:rPr dirty="0" sz="1300" spc="-25" b="1">
                <a:latin typeface="나눔스퀘어 네오 Bold"/>
                <a:cs typeface="나눔스퀘어 네오 Bold"/>
              </a:rPr>
              <a:t>과</a:t>
            </a:r>
            <a:r>
              <a:rPr dirty="0" sz="1300" spc="-70" b="1">
                <a:latin typeface="나눔스퀘어 네오 Bold"/>
                <a:cs typeface="나눔스퀘어 네오 Bold"/>
              </a:rPr>
              <a:t> </a:t>
            </a:r>
            <a:r>
              <a:rPr dirty="0" sz="1300" spc="-60" b="1">
                <a:latin typeface="나눔스퀘어 네오 Bold"/>
                <a:cs typeface="나눔스퀘어 네오 Bold"/>
              </a:rPr>
              <a:t>차</a:t>
            </a:r>
            <a:r>
              <a:rPr dirty="0" sz="1300" spc="-25" b="1">
                <a:latin typeface="나눔스퀘어 네오 Bold"/>
                <a:cs typeface="나눔스퀘어 네오 Bold"/>
              </a:rPr>
              <a:t>체</a:t>
            </a:r>
            <a:r>
              <a:rPr dirty="0" sz="1300" spc="-70" b="1">
                <a:latin typeface="나눔스퀘어 네오 Bold"/>
                <a:cs typeface="나눔스퀘어 네오 Bold"/>
              </a:rPr>
              <a:t> </a:t>
            </a:r>
            <a:r>
              <a:rPr dirty="0" sz="1300" spc="-60" b="1">
                <a:latin typeface="나눔스퀘어 네오 Bold"/>
                <a:cs typeface="나눔스퀘어 네오 Bold"/>
              </a:rPr>
              <a:t>사이에</a:t>
            </a:r>
            <a:r>
              <a:rPr dirty="0" sz="1300" spc="-60" b="1">
                <a:latin typeface="나눔스퀘어 네오 Bold"/>
                <a:cs typeface="나눔스퀘어 네오 Bold"/>
              </a:rPr>
              <a:t> 협착사고방</a:t>
            </a:r>
            <a:r>
              <a:rPr dirty="0" sz="1300" spc="-25" b="1">
                <a:latin typeface="나눔스퀘어 네오 Bold"/>
                <a:cs typeface="나눔스퀘어 네오 Bold"/>
              </a:rPr>
              <a:t>지</a:t>
            </a:r>
            <a:r>
              <a:rPr dirty="0" sz="1300" spc="-70" b="1">
                <a:latin typeface="나눔스퀘어 네오 Bold"/>
                <a:cs typeface="나눔스퀘어 네오 Bold"/>
              </a:rPr>
              <a:t> </a:t>
            </a:r>
            <a:r>
              <a:rPr dirty="0" sz="1300" spc="-60" b="1">
                <a:latin typeface="나눔스퀘어 네오 Bold"/>
                <a:cs typeface="나눔스퀘어 네오 Bold"/>
              </a:rPr>
              <a:t>목적</a:t>
            </a:r>
            <a:endParaRPr sz="1300">
              <a:latin typeface="나눔스퀘어 네오 Bold"/>
              <a:cs typeface="나눔스퀘어 네오 Bold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998123" y="5763881"/>
            <a:ext cx="1256030" cy="44513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 indent="149225">
              <a:lnSpc>
                <a:spcPct val="128200"/>
              </a:lnSpc>
            </a:pPr>
            <a:r>
              <a:rPr dirty="0" sz="1300" spc="-60" b="1">
                <a:latin typeface="나눔스퀘어 네오 Bold"/>
                <a:cs typeface="나눔스퀘어 네오 Bold"/>
              </a:rPr>
              <a:t>시</a:t>
            </a:r>
            <a:r>
              <a:rPr dirty="0" sz="1300" spc="-25" b="1">
                <a:latin typeface="나눔스퀘어 네오 Bold"/>
                <a:cs typeface="나눔스퀘어 네오 Bold"/>
              </a:rPr>
              <a:t>야</a:t>
            </a:r>
            <a:r>
              <a:rPr dirty="0" sz="1300" spc="-70" b="1">
                <a:latin typeface="나눔스퀘어 네오 Bold"/>
                <a:cs typeface="나눔스퀘어 네오 Bold"/>
              </a:rPr>
              <a:t> </a:t>
            </a:r>
            <a:r>
              <a:rPr dirty="0" sz="1300" spc="-60" b="1">
                <a:latin typeface="나눔스퀘어 네오 Bold"/>
                <a:cs typeface="나눔스퀘어 네오 Bold"/>
              </a:rPr>
              <a:t>미확보시</a:t>
            </a:r>
            <a:r>
              <a:rPr dirty="0" sz="1300" spc="-60" b="1">
                <a:latin typeface="나눔스퀘어 네오 Bold"/>
                <a:cs typeface="나눔스퀘어 네오 Bold"/>
              </a:rPr>
              <a:t> 보조수단으</a:t>
            </a:r>
            <a:r>
              <a:rPr dirty="0" sz="1300" spc="-25" b="1">
                <a:latin typeface="나눔스퀘어 네오 Bold"/>
                <a:cs typeface="나눔스퀘어 네오 Bold"/>
              </a:rPr>
              <a:t>로</a:t>
            </a:r>
            <a:r>
              <a:rPr dirty="0" sz="1300" spc="-70" b="1">
                <a:latin typeface="나눔스퀘어 네오 Bold"/>
                <a:cs typeface="나눔스퀘어 네오 Bold"/>
              </a:rPr>
              <a:t> </a:t>
            </a:r>
            <a:r>
              <a:rPr dirty="0" sz="1300" spc="-60" b="1">
                <a:latin typeface="나눔스퀘어 네오 Bold"/>
                <a:cs typeface="나눔스퀘어 네오 Bold"/>
              </a:rPr>
              <a:t>사용</a:t>
            </a:r>
            <a:endParaRPr sz="1300">
              <a:latin typeface="나눔스퀘어 네오 Bold"/>
              <a:cs typeface="나눔스퀘어 네오 Bold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1949999" y="2499154"/>
            <a:ext cx="2124075" cy="456565"/>
          </a:xfrm>
          <a:custGeom>
            <a:avLst/>
            <a:gdLst/>
            <a:ahLst/>
            <a:cxnLst/>
            <a:rect l="l" t="t" r="r" b="b"/>
            <a:pathLst>
              <a:path w="2124075" h="456564">
                <a:moveTo>
                  <a:pt x="0" y="444004"/>
                </a:moveTo>
                <a:lnTo>
                  <a:pt x="0" y="0"/>
                </a:lnTo>
                <a:lnTo>
                  <a:pt x="2123998" y="0"/>
                </a:lnTo>
                <a:lnTo>
                  <a:pt x="2123998" y="456006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6155999" y="2175160"/>
            <a:ext cx="2481580" cy="1092200"/>
          </a:xfrm>
          <a:custGeom>
            <a:avLst/>
            <a:gdLst/>
            <a:ahLst/>
            <a:cxnLst/>
            <a:rect l="l" t="t" r="r" b="b"/>
            <a:pathLst>
              <a:path w="2481579" h="1092200">
                <a:moveTo>
                  <a:pt x="0" y="1091996"/>
                </a:moveTo>
                <a:lnTo>
                  <a:pt x="0" y="0"/>
                </a:lnTo>
                <a:lnTo>
                  <a:pt x="2480995" y="0"/>
                </a:lnTo>
                <a:lnTo>
                  <a:pt x="2480995" y="79201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6588000" y="4899157"/>
            <a:ext cx="2061210" cy="467995"/>
          </a:xfrm>
          <a:custGeom>
            <a:avLst/>
            <a:gdLst/>
            <a:ahLst/>
            <a:cxnLst/>
            <a:rect l="l" t="t" r="r" b="b"/>
            <a:pathLst>
              <a:path w="2061209" h="467995">
                <a:moveTo>
                  <a:pt x="0" y="0"/>
                </a:moveTo>
                <a:lnTo>
                  <a:pt x="76662" y="5835"/>
                </a:lnTo>
                <a:lnTo>
                  <a:pt x="150566" y="7808"/>
                </a:lnTo>
                <a:lnTo>
                  <a:pt x="244296" y="9222"/>
                </a:lnTo>
                <a:lnTo>
                  <a:pt x="354938" y="10131"/>
                </a:lnTo>
                <a:lnTo>
                  <a:pt x="479574" y="10590"/>
                </a:lnTo>
                <a:lnTo>
                  <a:pt x="615289" y="10653"/>
                </a:lnTo>
                <a:lnTo>
                  <a:pt x="759167" y="10374"/>
                </a:lnTo>
                <a:lnTo>
                  <a:pt x="908292" y="9807"/>
                </a:lnTo>
                <a:lnTo>
                  <a:pt x="1059748" y="9005"/>
                </a:lnTo>
                <a:lnTo>
                  <a:pt x="1210619" y="8024"/>
                </a:lnTo>
                <a:lnTo>
                  <a:pt x="1357989" y="6916"/>
                </a:lnTo>
                <a:lnTo>
                  <a:pt x="1498942" y="5736"/>
                </a:lnTo>
                <a:lnTo>
                  <a:pt x="1630562" y="4538"/>
                </a:lnTo>
                <a:lnTo>
                  <a:pt x="1749933" y="3377"/>
                </a:lnTo>
                <a:lnTo>
                  <a:pt x="1854139" y="2305"/>
                </a:lnTo>
                <a:lnTo>
                  <a:pt x="1940264" y="1377"/>
                </a:lnTo>
                <a:lnTo>
                  <a:pt x="2005392" y="648"/>
                </a:lnTo>
                <a:lnTo>
                  <a:pt x="2046607" y="171"/>
                </a:lnTo>
                <a:lnTo>
                  <a:pt x="2060994" y="0"/>
                </a:lnTo>
                <a:lnTo>
                  <a:pt x="2060994" y="467995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1943995" y="5067161"/>
            <a:ext cx="2934335" cy="528320"/>
          </a:xfrm>
          <a:custGeom>
            <a:avLst/>
            <a:gdLst/>
            <a:ahLst/>
            <a:cxnLst/>
            <a:rect l="l" t="t" r="r" b="b"/>
            <a:pathLst>
              <a:path w="2934335" h="528320">
                <a:moveTo>
                  <a:pt x="2934004" y="527989"/>
                </a:moveTo>
                <a:lnTo>
                  <a:pt x="2934004" y="0"/>
                </a:lnTo>
                <a:lnTo>
                  <a:pt x="0" y="0"/>
                </a:lnTo>
                <a:lnTo>
                  <a:pt x="0" y="300012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1268995" y="2942583"/>
            <a:ext cx="1404620" cy="288290"/>
          </a:xfrm>
          <a:custGeom>
            <a:avLst/>
            <a:gdLst/>
            <a:ahLst/>
            <a:cxnLst/>
            <a:rect l="l" t="t" r="r" b="b"/>
            <a:pathLst>
              <a:path w="1404620" h="288289">
                <a:moveTo>
                  <a:pt x="144004" y="0"/>
                </a:moveTo>
                <a:lnTo>
                  <a:pt x="101273" y="6445"/>
                </a:lnTo>
                <a:lnTo>
                  <a:pt x="63645" y="24487"/>
                </a:lnTo>
                <a:lnTo>
                  <a:pt x="33061" y="52187"/>
                </a:lnTo>
                <a:lnTo>
                  <a:pt x="11463" y="87602"/>
                </a:lnTo>
                <a:lnTo>
                  <a:pt x="792" y="128794"/>
                </a:lnTo>
                <a:lnTo>
                  <a:pt x="0" y="143473"/>
                </a:lnTo>
                <a:lnTo>
                  <a:pt x="737" y="158230"/>
                </a:lnTo>
                <a:lnTo>
                  <a:pt x="11228" y="199620"/>
                </a:lnTo>
                <a:lnTo>
                  <a:pt x="32636" y="235202"/>
                </a:lnTo>
                <a:lnTo>
                  <a:pt x="63029" y="263064"/>
                </a:lnTo>
                <a:lnTo>
                  <a:pt x="100475" y="281298"/>
                </a:lnTo>
                <a:lnTo>
                  <a:pt x="143043" y="287994"/>
                </a:lnTo>
                <a:lnTo>
                  <a:pt x="1260066" y="287994"/>
                </a:lnTo>
                <a:lnTo>
                  <a:pt x="1302736" y="281552"/>
                </a:lnTo>
                <a:lnTo>
                  <a:pt x="1340366" y="263508"/>
                </a:lnTo>
                <a:lnTo>
                  <a:pt x="1370950" y="235808"/>
                </a:lnTo>
                <a:lnTo>
                  <a:pt x="1392548" y="200393"/>
                </a:lnTo>
                <a:lnTo>
                  <a:pt x="1403216" y="159204"/>
                </a:lnTo>
                <a:lnTo>
                  <a:pt x="1404008" y="144526"/>
                </a:lnTo>
                <a:lnTo>
                  <a:pt x="1403271" y="129768"/>
                </a:lnTo>
                <a:lnTo>
                  <a:pt x="1392779" y="88378"/>
                </a:lnTo>
                <a:lnTo>
                  <a:pt x="1371372" y="52796"/>
                </a:lnTo>
                <a:lnTo>
                  <a:pt x="1340980" y="24934"/>
                </a:lnTo>
                <a:lnTo>
                  <a:pt x="1303534" y="6699"/>
                </a:lnTo>
                <a:lnTo>
                  <a:pt x="1260966" y="3"/>
                </a:lnTo>
                <a:lnTo>
                  <a:pt x="14400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 txBox="1"/>
          <p:nvPr/>
        </p:nvSpPr>
        <p:spPr>
          <a:xfrm>
            <a:off x="1390836" y="2996413"/>
            <a:ext cx="1143000" cy="190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300" spc="-60" b="1">
                <a:latin typeface="나눔스퀘어 네오 ExtraBold"/>
                <a:cs typeface="나눔스퀘어 네오 ExtraBold"/>
              </a:rPr>
              <a:t>적재</a:t>
            </a:r>
            <a:r>
              <a:rPr dirty="0" sz="1300" spc="-25" b="1">
                <a:latin typeface="나눔스퀘어 네오 ExtraBold"/>
                <a:cs typeface="나눔스퀘어 네오 ExtraBold"/>
              </a:rPr>
              <a:t>함</a:t>
            </a:r>
            <a:r>
              <a:rPr dirty="0" sz="1300" spc="-75" b="1">
                <a:latin typeface="나눔스퀘어 네오 ExtraBold"/>
                <a:cs typeface="나눔스퀘어 네오 ExtraBold"/>
              </a:rPr>
              <a:t> </a:t>
            </a:r>
            <a:r>
              <a:rPr dirty="0" sz="1300" spc="-60" b="1">
                <a:latin typeface="나눔스퀘어 네오 ExtraBold"/>
                <a:cs typeface="나눔스퀘어 네오 ExtraBold"/>
              </a:rPr>
              <a:t>덮</a:t>
            </a:r>
            <a:r>
              <a:rPr dirty="0" sz="1300" spc="-25" b="1">
                <a:latin typeface="나눔스퀘어 네오 ExtraBold"/>
                <a:cs typeface="나눔스퀘어 네오 ExtraBold"/>
              </a:rPr>
              <a:t>개</a:t>
            </a:r>
            <a:r>
              <a:rPr dirty="0" sz="1300" spc="-75" b="1">
                <a:latin typeface="나눔스퀘어 네오 ExtraBold"/>
                <a:cs typeface="나눔스퀘어 네오 ExtraBold"/>
              </a:rPr>
              <a:t> </a:t>
            </a:r>
            <a:r>
              <a:rPr dirty="0" sz="1300" spc="-60" b="1">
                <a:latin typeface="나눔스퀘어 네오 ExtraBold"/>
                <a:cs typeface="나눔스퀘어 네오 ExtraBold"/>
              </a:rPr>
              <a:t>장치</a:t>
            </a:r>
            <a:endParaRPr sz="1300">
              <a:latin typeface="나눔스퀘어 네오 ExtraBold"/>
              <a:cs typeface="나눔스퀘어 네오 ExtraBold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1268995" y="2942583"/>
            <a:ext cx="1404620" cy="288290"/>
          </a:xfrm>
          <a:custGeom>
            <a:avLst/>
            <a:gdLst/>
            <a:ahLst/>
            <a:cxnLst/>
            <a:rect l="l" t="t" r="r" b="b"/>
            <a:pathLst>
              <a:path w="1404620" h="288289">
                <a:moveTo>
                  <a:pt x="144004" y="0"/>
                </a:moveTo>
                <a:lnTo>
                  <a:pt x="101273" y="6445"/>
                </a:lnTo>
                <a:lnTo>
                  <a:pt x="63645" y="24487"/>
                </a:lnTo>
                <a:lnTo>
                  <a:pt x="33061" y="52187"/>
                </a:lnTo>
                <a:lnTo>
                  <a:pt x="11463" y="87602"/>
                </a:lnTo>
                <a:lnTo>
                  <a:pt x="792" y="128794"/>
                </a:lnTo>
                <a:lnTo>
                  <a:pt x="0" y="143473"/>
                </a:lnTo>
                <a:lnTo>
                  <a:pt x="737" y="158230"/>
                </a:lnTo>
                <a:lnTo>
                  <a:pt x="11228" y="199620"/>
                </a:lnTo>
                <a:lnTo>
                  <a:pt x="32636" y="235202"/>
                </a:lnTo>
                <a:lnTo>
                  <a:pt x="63029" y="263064"/>
                </a:lnTo>
                <a:lnTo>
                  <a:pt x="100475" y="281298"/>
                </a:lnTo>
                <a:lnTo>
                  <a:pt x="143043" y="287994"/>
                </a:lnTo>
                <a:lnTo>
                  <a:pt x="1260004" y="287997"/>
                </a:lnTo>
                <a:lnTo>
                  <a:pt x="1274695" y="287257"/>
                </a:lnTo>
                <a:lnTo>
                  <a:pt x="1315942" y="276730"/>
                </a:lnTo>
                <a:lnTo>
                  <a:pt x="1351439" y="255252"/>
                </a:lnTo>
                <a:lnTo>
                  <a:pt x="1379244" y="224765"/>
                </a:lnTo>
                <a:lnTo>
                  <a:pt x="1397414" y="187209"/>
                </a:lnTo>
                <a:lnTo>
                  <a:pt x="1404008" y="144526"/>
                </a:lnTo>
                <a:lnTo>
                  <a:pt x="1403271" y="129768"/>
                </a:lnTo>
                <a:lnTo>
                  <a:pt x="1392779" y="88378"/>
                </a:lnTo>
                <a:lnTo>
                  <a:pt x="1371372" y="52796"/>
                </a:lnTo>
                <a:lnTo>
                  <a:pt x="1340980" y="24934"/>
                </a:lnTo>
                <a:lnTo>
                  <a:pt x="1303534" y="6699"/>
                </a:lnTo>
                <a:lnTo>
                  <a:pt x="1260966" y="3"/>
                </a:lnTo>
                <a:lnTo>
                  <a:pt x="144004" y="0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1268995" y="5330581"/>
            <a:ext cx="1404620" cy="288290"/>
          </a:xfrm>
          <a:custGeom>
            <a:avLst/>
            <a:gdLst/>
            <a:ahLst/>
            <a:cxnLst/>
            <a:rect l="l" t="t" r="r" b="b"/>
            <a:pathLst>
              <a:path w="1404620" h="288289">
                <a:moveTo>
                  <a:pt x="144004" y="0"/>
                </a:moveTo>
                <a:lnTo>
                  <a:pt x="101273" y="6445"/>
                </a:lnTo>
                <a:lnTo>
                  <a:pt x="63645" y="24487"/>
                </a:lnTo>
                <a:lnTo>
                  <a:pt x="33061" y="52187"/>
                </a:lnTo>
                <a:lnTo>
                  <a:pt x="11463" y="87602"/>
                </a:lnTo>
                <a:lnTo>
                  <a:pt x="792" y="128794"/>
                </a:lnTo>
                <a:lnTo>
                  <a:pt x="0" y="143473"/>
                </a:lnTo>
                <a:lnTo>
                  <a:pt x="737" y="158230"/>
                </a:lnTo>
                <a:lnTo>
                  <a:pt x="11228" y="199620"/>
                </a:lnTo>
                <a:lnTo>
                  <a:pt x="32636" y="235202"/>
                </a:lnTo>
                <a:lnTo>
                  <a:pt x="63029" y="263064"/>
                </a:lnTo>
                <a:lnTo>
                  <a:pt x="100475" y="281298"/>
                </a:lnTo>
                <a:lnTo>
                  <a:pt x="143043" y="287994"/>
                </a:lnTo>
                <a:lnTo>
                  <a:pt x="1260066" y="287994"/>
                </a:lnTo>
                <a:lnTo>
                  <a:pt x="1302736" y="281552"/>
                </a:lnTo>
                <a:lnTo>
                  <a:pt x="1340366" y="263508"/>
                </a:lnTo>
                <a:lnTo>
                  <a:pt x="1370950" y="235808"/>
                </a:lnTo>
                <a:lnTo>
                  <a:pt x="1392548" y="200393"/>
                </a:lnTo>
                <a:lnTo>
                  <a:pt x="1403216" y="159204"/>
                </a:lnTo>
                <a:lnTo>
                  <a:pt x="1404008" y="144526"/>
                </a:lnTo>
                <a:lnTo>
                  <a:pt x="1403271" y="129768"/>
                </a:lnTo>
                <a:lnTo>
                  <a:pt x="1392779" y="88378"/>
                </a:lnTo>
                <a:lnTo>
                  <a:pt x="1371372" y="52796"/>
                </a:lnTo>
                <a:lnTo>
                  <a:pt x="1340980" y="24934"/>
                </a:lnTo>
                <a:lnTo>
                  <a:pt x="1303534" y="6699"/>
                </a:lnTo>
                <a:lnTo>
                  <a:pt x="1260966" y="3"/>
                </a:lnTo>
                <a:lnTo>
                  <a:pt x="14400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 txBox="1"/>
          <p:nvPr/>
        </p:nvSpPr>
        <p:spPr>
          <a:xfrm>
            <a:off x="1725593" y="5384412"/>
            <a:ext cx="473709" cy="190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300" spc="-60" b="1">
                <a:latin typeface="나눔스퀘어 네오 ExtraBold"/>
                <a:cs typeface="나눔스퀘어 네오 ExtraBold"/>
              </a:rPr>
              <a:t>고임목</a:t>
            </a:r>
            <a:endParaRPr sz="1300">
              <a:latin typeface="나눔스퀘어 네오 ExtraBold"/>
              <a:cs typeface="나눔스퀘어 네오 ExtraBold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1268995" y="5330581"/>
            <a:ext cx="1404620" cy="288290"/>
          </a:xfrm>
          <a:custGeom>
            <a:avLst/>
            <a:gdLst/>
            <a:ahLst/>
            <a:cxnLst/>
            <a:rect l="l" t="t" r="r" b="b"/>
            <a:pathLst>
              <a:path w="1404620" h="288289">
                <a:moveTo>
                  <a:pt x="144004" y="0"/>
                </a:moveTo>
                <a:lnTo>
                  <a:pt x="101273" y="6445"/>
                </a:lnTo>
                <a:lnTo>
                  <a:pt x="63645" y="24487"/>
                </a:lnTo>
                <a:lnTo>
                  <a:pt x="33061" y="52187"/>
                </a:lnTo>
                <a:lnTo>
                  <a:pt x="11463" y="87602"/>
                </a:lnTo>
                <a:lnTo>
                  <a:pt x="792" y="128794"/>
                </a:lnTo>
                <a:lnTo>
                  <a:pt x="0" y="143473"/>
                </a:lnTo>
                <a:lnTo>
                  <a:pt x="737" y="158230"/>
                </a:lnTo>
                <a:lnTo>
                  <a:pt x="11228" y="199620"/>
                </a:lnTo>
                <a:lnTo>
                  <a:pt x="32636" y="235202"/>
                </a:lnTo>
                <a:lnTo>
                  <a:pt x="63029" y="263064"/>
                </a:lnTo>
                <a:lnTo>
                  <a:pt x="100475" y="281298"/>
                </a:lnTo>
                <a:lnTo>
                  <a:pt x="143043" y="287994"/>
                </a:lnTo>
                <a:lnTo>
                  <a:pt x="1260004" y="287997"/>
                </a:lnTo>
                <a:lnTo>
                  <a:pt x="1274695" y="287257"/>
                </a:lnTo>
                <a:lnTo>
                  <a:pt x="1315942" y="276730"/>
                </a:lnTo>
                <a:lnTo>
                  <a:pt x="1351439" y="255252"/>
                </a:lnTo>
                <a:lnTo>
                  <a:pt x="1379244" y="224765"/>
                </a:lnTo>
                <a:lnTo>
                  <a:pt x="1397414" y="187209"/>
                </a:lnTo>
                <a:lnTo>
                  <a:pt x="1404008" y="144526"/>
                </a:lnTo>
                <a:lnTo>
                  <a:pt x="1403271" y="129768"/>
                </a:lnTo>
                <a:lnTo>
                  <a:pt x="1392779" y="88378"/>
                </a:lnTo>
                <a:lnTo>
                  <a:pt x="1371372" y="52796"/>
                </a:lnTo>
                <a:lnTo>
                  <a:pt x="1340980" y="24934"/>
                </a:lnTo>
                <a:lnTo>
                  <a:pt x="1303534" y="6699"/>
                </a:lnTo>
                <a:lnTo>
                  <a:pt x="1260966" y="3"/>
                </a:lnTo>
                <a:lnTo>
                  <a:pt x="144004" y="0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7925996" y="2942583"/>
            <a:ext cx="1404620" cy="288290"/>
          </a:xfrm>
          <a:custGeom>
            <a:avLst/>
            <a:gdLst/>
            <a:ahLst/>
            <a:cxnLst/>
            <a:rect l="l" t="t" r="r" b="b"/>
            <a:pathLst>
              <a:path w="1404620" h="288289">
                <a:moveTo>
                  <a:pt x="144004" y="0"/>
                </a:moveTo>
                <a:lnTo>
                  <a:pt x="101273" y="6445"/>
                </a:lnTo>
                <a:lnTo>
                  <a:pt x="63645" y="24487"/>
                </a:lnTo>
                <a:lnTo>
                  <a:pt x="33061" y="52187"/>
                </a:lnTo>
                <a:lnTo>
                  <a:pt x="11463" y="87602"/>
                </a:lnTo>
                <a:lnTo>
                  <a:pt x="792" y="128794"/>
                </a:lnTo>
                <a:lnTo>
                  <a:pt x="0" y="143473"/>
                </a:lnTo>
                <a:lnTo>
                  <a:pt x="737" y="158230"/>
                </a:lnTo>
                <a:lnTo>
                  <a:pt x="11228" y="199620"/>
                </a:lnTo>
                <a:lnTo>
                  <a:pt x="32636" y="235202"/>
                </a:lnTo>
                <a:lnTo>
                  <a:pt x="63029" y="263064"/>
                </a:lnTo>
                <a:lnTo>
                  <a:pt x="100475" y="281298"/>
                </a:lnTo>
                <a:lnTo>
                  <a:pt x="143043" y="287994"/>
                </a:lnTo>
                <a:lnTo>
                  <a:pt x="1260066" y="287994"/>
                </a:lnTo>
                <a:lnTo>
                  <a:pt x="1302736" y="281552"/>
                </a:lnTo>
                <a:lnTo>
                  <a:pt x="1340366" y="263508"/>
                </a:lnTo>
                <a:lnTo>
                  <a:pt x="1370950" y="235808"/>
                </a:lnTo>
                <a:lnTo>
                  <a:pt x="1392548" y="200393"/>
                </a:lnTo>
                <a:lnTo>
                  <a:pt x="1403216" y="159204"/>
                </a:lnTo>
                <a:lnTo>
                  <a:pt x="1404008" y="144526"/>
                </a:lnTo>
                <a:lnTo>
                  <a:pt x="1403271" y="129768"/>
                </a:lnTo>
                <a:lnTo>
                  <a:pt x="1392779" y="88378"/>
                </a:lnTo>
                <a:lnTo>
                  <a:pt x="1371372" y="52796"/>
                </a:lnTo>
                <a:lnTo>
                  <a:pt x="1340980" y="24934"/>
                </a:lnTo>
                <a:lnTo>
                  <a:pt x="1303534" y="6699"/>
                </a:lnTo>
                <a:lnTo>
                  <a:pt x="1260966" y="3"/>
                </a:lnTo>
                <a:lnTo>
                  <a:pt x="14400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 txBox="1"/>
          <p:nvPr/>
        </p:nvSpPr>
        <p:spPr>
          <a:xfrm>
            <a:off x="8065875" y="2996413"/>
            <a:ext cx="1107440" cy="190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300" spc="-60" b="1">
                <a:latin typeface="나눔스퀘어 네오 ExtraBold"/>
                <a:cs typeface="나눔스퀘어 네오 ExtraBold"/>
              </a:rPr>
              <a:t>적재</a:t>
            </a:r>
            <a:r>
              <a:rPr dirty="0" sz="1300" spc="-25" b="1">
                <a:latin typeface="나눔스퀘어 네오 ExtraBold"/>
                <a:cs typeface="나눔스퀘어 네오 ExtraBold"/>
              </a:rPr>
              <a:t>함</a:t>
            </a:r>
            <a:r>
              <a:rPr dirty="0" sz="1300" spc="-75" b="1">
                <a:latin typeface="나눔스퀘어 네오 ExtraBold"/>
                <a:cs typeface="나눔스퀘어 네오 ExtraBold"/>
              </a:rPr>
              <a:t> </a:t>
            </a:r>
            <a:r>
              <a:rPr dirty="0" sz="1300" spc="-60" b="1">
                <a:latin typeface="나눔스퀘어 네오 ExtraBold"/>
                <a:cs typeface="나눔스퀘어 네오 ExtraBold"/>
              </a:rPr>
              <a:t>안전블럭</a:t>
            </a:r>
            <a:endParaRPr sz="1300">
              <a:latin typeface="나눔스퀘어 네오 ExtraBold"/>
              <a:cs typeface="나눔스퀘어 네오 ExtraBold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7925996" y="2942583"/>
            <a:ext cx="1404620" cy="288290"/>
          </a:xfrm>
          <a:custGeom>
            <a:avLst/>
            <a:gdLst/>
            <a:ahLst/>
            <a:cxnLst/>
            <a:rect l="l" t="t" r="r" b="b"/>
            <a:pathLst>
              <a:path w="1404620" h="288289">
                <a:moveTo>
                  <a:pt x="144004" y="0"/>
                </a:moveTo>
                <a:lnTo>
                  <a:pt x="101273" y="6445"/>
                </a:lnTo>
                <a:lnTo>
                  <a:pt x="63645" y="24487"/>
                </a:lnTo>
                <a:lnTo>
                  <a:pt x="33061" y="52187"/>
                </a:lnTo>
                <a:lnTo>
                  <a:pt x="11463" y="87602"/>
                </a:lnTo>
                <a:lnTo>
                  <a:pt x="792" y="128794"/>
                </a:lnTo>
                <a:lnTo>
                  <a:pt x="0" y="143473"/>
                </a:lnTo>
                <a:lnTo>
                  <a:pt x="737" y="158230"/>
                </a:lnTo>
                <a:lnTo>
                  <a:pt x="11228" y="199620"/>
                </a:lnTo>
                <a:lnTo>
                  <a:pt x="32636" y="235202"/>
                </a:lnTo>
                <a:lnTo>
                  <a:pt x="63029" y="263064"/>
                </a:lnTo>
                <a:lnTo>
                  <a:pt x="100475" y="281298"/>
                </a:lnTo>
                <a:lnTo>
                  <a:pt x="143043" y="287994"/>
                </a:lnTo>
                <a:lnTo>
                  <a:pt x="1260004" y="287997"/>
                </a:lnTo>
                <a:lnTo>
                  <a:pt x="1274695" y="287257"/>
                </a:lnTo>
                <a:lnTo>
                  <a:pt x="1315942" y="276730"/>
                </a:lnTo>
                <a:lnTo>
                  <a:pt x="1351439" y="255252"/>
                </a:lnTo>
                <a:lnTo>
                  <a:pt x="1379244" y="224765"/>
                </a:lnTo>
                <a:lnTo>
                  <a:pt x="1397414" y="187209"/>
                </a:lnTo>
                <a:lnTo>
                  <a:pt x="1404008" y="144526"/>
                </a:lnTo>
                <a:lnTo>
                  <a:pt x="1403271" y="129768"/>
                </a:lnTo>
                <a:lnTo>
                  <a:pt x="1392779" y="88378"/>
                </a:lnTo>
                <a:lnTo>
                  <a:pt x="1371372" y="52796"/>
                </a:lnTo>
                <a:lnTo>
                  <a:pt x="1340980" y="24934"/>
                </a:lnTo>
                <a:lnTo>
                  <a:pt x="1303534" y="6699"/>
                </a:lnTo>
                <a:lnTo>
                  <a:pt x="1260966" y="3"/>
                </a:lnTo>
                <a:lnTo>
                  <a:pt x="144004" y="0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7925996" y="5330581"/>
            <a:ext cx="1404620" cy="288290"/>
          </a:xfrm>
          <a:custGeom>
            <a:avLst/>
            <a:gdLst/>
            <a:ahLst/>
            <a:cxnLst/>
            <a:rect l="l" t="t" r="r" b="b"/>
            <a:pathLst>
              <a:path w="1404620" h="288289">
                <a:moveTo>
                  <a:pt x="144004" y="0"/>
                </a:moveTo>
                <a:lnTo>
                  <a:pt x="101273" y="6445"/>
                </a:lnTo>
                <a:lnTo>
                  <a:pt x="63645" y="24487"/>
                </a:lnTo>
                <a:lnTo>
                  <a:pt x="33061" y="52187"/>
                </a:lnTo>
                <a:lnTo>
                  <a:pt x="11463" y="87602"/>
                </a:lnTo>
                <a:lnTo>
                  <a:pt x="792" y="128794"/>
                </a:lnTo>
                <a:lnTo>
                  <a:pt x="0" y="143473"/>
                </a:lnTo>
                <a:lnTo>
                  <a:pt x="737" y="158230"/>
                </a:lnTo>
                <a:lnTo>
                  <a:pt x="11228" y="199620"/>
                </a:lnTo>
                <a:lnTo>
                  <a:pt x="32636" y="235202"/>
                </a:lnTo>
                <a:lnTo>
                  <a:pt x="63029" y="263064"/>
                </a:lnTo>
                <a:lnTo>
                  <a:pt x="100475" y="281298"/>
                </a:lnTo>
                <a:lnTo>
                  <a:pt x="143043" y="287994"/>
                </a:lnTo>
                <a:lnTo>
                  <a:pt x="1260066" y="287994"/>
                </a:lnTo>
                <a:lnTo>
                  <a:pt x="1302736" y="281552"/>
                </a:lnTo>
                <a:lnTo>
                  <a:pt x="1340366" y="263508"/>
                </a:lnTo>
                <a:lnTo>
                  <a:pt x="1370950" y="235808"/>
                </a:lnTo>
                <a:lnTo>
                  <a:pt x="1392548" y="200393"/>
                </a:lnTo>
                <a:lnTo>
                  <a:pt x="1403216" y="159204"/>
                </a:lnTo>
                <a:lnTo>
                  <a:pt x="1404008" y="144526"/>
                </a:lnTo>
                <a:lnTo>
                  <a:pt x="1403271" y="129768"/>
                </a:lnTo>
                <a:lnTo>
                  <a:pt x="1392779" y="88378"/>
                </a:lnTo>
                <a:lnTo>
                  <a:pt x="1371372" y="52796"/>
                </a:lnTo>
                <a:lnTo>
                  <a:pt x="1340980" y="24934"/>
                </a:lnTo>
                <a:lnTo>
                  <a:pt x="1303534" y="6699"/>
                </a:lnTo>
                <a:lnTo>
                  <a:pt x="1260966" y="3"/>
                </a:lnTo>
                <a:lnTo>
                  <a:pt x="14400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 txBox="1"/>
          <p:nvPr/>
        </p:nvSpPr>
        <p:spPr>
          <a:xfrm>
            <a:off x="8215214" y="5384412"/>
            <a:ext cx="808355" cy="190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300" spc="-60" b="1">
                <a:latin typeface="나눔스퀘어 네오 ExtraBold"/>
                <a:cs typeface="나눔스퀘어 네오 ExtraBold"/>
              </a:rPr>
              <a:t>후</a:t>
            </a:r>
            <a:r>
              <a:rPr dirty="0" sz="1300" spc="-25" b="1">
                <a:latin typeface="나눔스퀘어 네오 ExtraBold"/>
                <a:cs typeface="나눔스퀘어 네오 ExtraBold"/>
              </a:rPr>
              <a:t>방</a:t>
            </a:r>
            <a:r>
              <a:rPr dirty="0" sz="1300" spc="-75" b="1">
                <a:latin typeface="나눔스퀘어 네오 ExtraBold"/>
                <a:cs typeface="나눔스퀘어 네오 ExtraBold"/>
              </a:rPr>
              <a:t> </a:t>
            </a:r>
            <a:r>
              <a:rPr dirty="0" sz="1300" spc="-60" b="1">
                <a:latin typeface="나눔스퀘어 네오 ExtraBold"/>
                <a:cs typeface="나눔스퀘어 네오 ExtraBold"/>
              </a:rPr>
              <a:t>카메라</a:t>
            </a:r>
            <a:endParaRPr sz="1300">
              <a:latin typeface="나눔스퀘어 네오 ExtraBold"/>
              <a:cs typeface="나눔스퀘어 네오 ExtraBold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7925996" y="5330581"/>
            <a:ext cx="1404620" cy="288290"/>
          </a:xfrm>
          <a:custGeom>
            <a:avLst/>
            <a:gdLst/>
            <a:ahLst/>
            <a:cxnLst/>
            <a:rect l="l" t="t" r="r" b="b"/>
            <a:pathLst>
              <a:path w="1404620" h="288289">
                <a:moveTo>
                  <a:pt x="144004" y="0"/>
                </a:moveTo>
                <a:lnTo>
                  <a:pt x="101273" y="6445"/>
                </a:lnTo>
                <a:lnTo>
                  <a:pt x="63645" y="24487"/>
                </a:lnTo>
                <a:lnTo>
                  <a:pt x="33061" y="52187"/>
                </a:lnTo>
                <a:lnTo>
                  <a:pt x="11463" y="87602"/>
                </a:lnTo>
                <a:lnTo>
                  <a:pt x="792" y="128794"/>
                </a:lnTo>
                <a:lnTo>
                  <a:pt x="0" y="143473"/>
                </a:lnTo>
                <a:lnTo>
                  <a:pt x="737" y="158230"/>
                </a:lnTo>
                <a:lnTo>
                  <a:pt x="11228" y="199620"/>
                </a:lnTo>
                <a:lnTo>
                  <a:pt x="32636" y="235202"/>
                </a:lnTo>
                <a:lnTo>
                  <a:pt x="63029" y="263064"/>
                </a:lnTo>
                <a:lnTo>
                  <a:pt x="100475" y="281298"/>
                </a:lnTo>
                <a:lnTo>
                  <a:pt x="143043" y="287994"/>
                </a:lnTo>
                <a:lnTo>
                  <a:pt x="1260004" y="287997"/>
                </a:lnTo>
                <a:lnTo>
                  <a:pt x="1274695" y="287257"/>
                </a:lnTo>
                <a:lnTo>
                  <a:pt x="1315942" y="276730"/>
                </a:lnTo>
                <a:lnTo>
                  <a:pt x="1351439" y="255252"/>
                </a:lnTo>
                <a:lnTo>
                  <a:pt x="1379244" y="224765"/>
                </a:lnTo>
                <a:lnTo>
                  <a:pt x="1397414" y="187209"/>
                </a:lnTo>
                <a:lnTo>
                  <a:pt x="1404008" y="144526"/>
                </a:lnTo>
                <a:lnTo>
                  <a:pt x="1403271" y="129768"/>
                </a:lnTo>
                <a:lnTo>
                  <a:pt x="1392779" y="88378"/>
                </a:lnTo>
                <a:lnTo>
                  <a:pt x="1371372" y="52796"/>
                </a:lnTo>
                <a:lnTo>
                  <a:pt x="1340980" y="24934"/>
                </a:lnTo>
                <a:lnTo>
                  <a:pt x="1303534" y="6699"/>
                </a:lnTo>
                <a:lnTo>
                  <a:pt x="1260966" y="3"/>
                </a:lnTo>
                <a:lnTo>
                  <a:pt x="144004" y="0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4119312" y="3464804"/>
            <a:ext cx="318135" cy="343535"/>
          </a:xfrm>
          <a:custGeom>
            <a:avLst/>
            <a:gdLst/>
            <a:ahLst/>
            <a:cxnLst/>
            <a:rect l="l" t="t" r="r" b="b"/>
            <a:pathLst>
              <a:path w="318135" h="343535">
                <a:moveTo>
                  <a:pt x="0" y="343319"/>
                </a:moveTo>
                <a:lnTo>
                  <a:pt x="47103" y="327243"/>
                </a:lnTo>
                <a:lnTo>
                  <a:pt x="91680" y="306234"/>
                </a:lnTo>
                <a:lnTo>
                  <a:pt x="133402" y="280621"/>
                </a:lnTo>
                <a:lnTo>
                  <a:pt x="171938" y="250731"/>
                </a:lnTo>
                <a:lnTo>
                  <a:pt x="206960" y="216893"/>
                </a:lnTo>
                <a:lnTo>
                  <a:pt x="238139" y="179437"/>
                </a:lnTo>
                <a:lnTo>
                  <a:pt x="265146" y="138691"/>
                </a:lnTo>
                <a:lnTo>
                  <a:pt x="287652" y="94983"/>
                </a:lnTo>
                <a:lnTo>
                  <a:pt x="305327" y="48643"/>
                </a:lnTo>
                <a:lnTo>
                  <a:pt x="312250" y="24589"/>
                </a:lnTo>
                <a:lnTo>
                  <a:pt x="317842" y="0"/>
                </a:lnTo>
              </a:path>
            </a:pathLst>
          </a:custGeom>
          <a:ln w="38100">
            <a:solidFill>
              <a:srgbClr val="F18B00"/>
            </a:solidFill>
            <a:prstDash val="lgDash"/>
          </a:ln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4085885" y="2939095"/>
            <a:ext cx="343535" cy="318135"/>
          </a:xfrm>
          <a:custGeom>
            <a:avLst/>
            <a:gdLst/>
            <a:ahLst/>
            <a:cxnLst/>
            <a:rect l="l" t="t" r="r" b="b"/>
            <a:pathLst>
              <a:path w="343535" h="318135">
                <a:moveTo>
                  <a:pt x="343306" y="317842"/>
                </a:moveTo>
                <a:lnTo>
                  <a:pt x="327234" y="270739"/>
                </a:lnTo>
                <a:lnTo>
                  <a:pt x="306227" y="226163"/>
                </a:lnTo>
                <a:lnTo>
                  <a:pt x="280614" y="184443"/>
                </a:lnTo>
                <a:lnTo>
                  <a:pt x="250724" y="145908"/>
                </a:lnTo>
                <a:lnTo>
                  <a:pt x="216887" y="110886"/>
                </a:lnTo>
                <a:lnTo>
                  <a:pt x="179431" y="79708"/>
                </a:lnTo>
                <a:lnTo>
                  <a:pt x="138685" y="52701"/>
                </a:lnTo>
                <a:lnTo>
                  <a:pt x="94978" y="30195"/>
                </a:lnTo>
                <a:lnTo>
                  <a:pt x="48640" y="12518"/>
                </a:lnTo>
                <a:lnTo>
                  <a:pt x="24587" y="5593"/>
                </a:lnTo>
                <a:lnTo>
                  <a:pt x="0" y="0"/>
                </a:lnTo>
              </a:path>
            </a:pathLst>
          </a:custGeom>
          <a:ln w="38100">
            <a:solidFill>
              <a:srgbClr val="F18B00"/>
            </a:solidFill>
            <a:prstDash val="lgDash"/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3560173" y="2947052"/>
            <a:ext cx="318135" cy="343535"/>
          </a:xfrm>
          <a:custGeom>
            <a:avLst/>
            <a:gdLst/>
            <a:ahLst/>
            <a:cxnLst/>
            <a:rect l="l" t="t" r="r" b="b"/>
            <a:pathLst>
              <a:path w="318135" h="343535">
                <a:moveTo>
                  <a:pt x="317842" y="0"/>
                </a:moveTo>
                <a:lnTo>
                  <a:pt x="270739" y="16075"/>
                </a:lnTo>
                <a:lnTo>
                  <a:pt x="226162" y="37083"/>
                </a:lnTo>
                <a:lnTo>
                  <a:pt x="184440" y="62697"/>
                </a:lnTo>
                <a:lnTo>
                  <a:pt x="145904" y="92586"/>
                </a:lnTo>
                <a:lnTo>
                  <a:pt x="110882" y="126422"/>
                </a:lnTo>
                <a:lnTo>
                  <a:pt x="79702" y="163876"/>
                </a:lnTo>
                <a:lnTo>
                  <a:pt x="52696" y="204618"/>
                </a:lnTo>
                <a:lnTo>
                  <a:pt x="30190" y="248322"/>
                </a:lnTo>
                <a:lnTo>
                  <a:pt x="12515" y="294656"/>
                </a:lnTo>
                <a:lnTo>
                  <a:pt x="5592" y="318707"/>
                </a:lnTo>
                <a:lnTo>
                  <a:pt x="0" y="343293"/>
                </a:lnTo>
              </a:path>
            </a:pathLst>
          </a:custGeom>
          <a:ln w="38100">
            <a:solidFill>
              <a:srgbClr val="F18B00"/>
            </a:solidFill>
            <a:prstDash val="lgDash"/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3568136" y="3498238"/>
            <a:ext cx="343535" cy="318135"/>
          </a:xfrm>
          <a:custGeom>
            <a:avLst/>
            <a:gdLst/>
            <a:ahLst/>
            <a:cxnLst/>
            <a:rect l="l" t="t" r="r" b="b"/>
            <a:pathLst>
              <a:path w="343535" h="318135">
                <a:moveTo>
                  <a:pt x="0" y="0"/>
                </a:moveTo>
                <a:lnTo>
                  <a:pt x="16072" y="47103"/>
                </a:lnTo>
                <a:lnTo>
                  <a:pt x="37079" y="91679"/>
                </a:lnTo>
                <a:lnTo>
                  <a:pt x="62691" y="133399"/>
                </a:lnTo>
                <a:lnTo>
                  <a:pt x="92581" y="171934"/>
                </a:lnTo>
                <a:lnTo>
                  <a:pt x="126418" y="206956"/>
                </a:lnTo>
                <a:lnTo>
                  <a:pt x="163875" y="238134"/>
                </a:lnTo>
                <a:lnTo>
                  <a:pt x="204620" y="265141"/>
                </a:lnTo>
                <a:lnTo>
                  <a:pt x="248327" y="287647"/>
                </a:lnTo>
                <a:lnTo>
                  <a:pt x="294665" y="305324"/>
                </a:lnTo>
                <a:lnTo>
                  <a:pt x="318718" y="312248"/>
                </a:lnTo>
                <a:lnTo>
                  <a:pt x="343306" y="317842"/>
                </a:lnTo>
              </a:path>
            </a:pathLst>
          </a:custGeom>
          <a:ln w="38100">
            <a:solidFill>
              <a:srgbClr val="F18B00"/>
            </a:solidFill>
            <a:prstDash val="lgDash"/>
          </a:ln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4442519" y="3329164"/>
            <a:ext cx="3175" cy="102235"/>
          </a:xfrm>
          <a:custGeom>
            <a:avLst/>
            <a:gdLst/>
            <a:ahLst/>
            <a:cxnLst/>
            <a:rect l="l" t="t" r="r" b="b"/>
            <a:pathLst>
              <a:path w="3175" h="102235">
                <a:moveTo>
                  <a:pt x="0" y="101703"/>
                </a:moveTo>
                <a:lnTo>
                  <a:pt x="1308" y="89184"/>
                </a:lnTo>
                <a:lnTo>
                  <a:pt x="2272" y="76562"/>
                </a:lnTo>
                <a:lnTo>
                  <a:pt x="2886" y="63842"/>
                </a:lnTo>
                <a:lnTo>
                  <a:pt x="3142" y="51030"/>
                </a:lnTo>
                <a:lnTo>
                  <a:pt x="2980" y="37400"/>
                </a:lnTo>
                <a:lnTo>
                  <a:pt x="2490" y="24470"/>
                </a:lnTo>
                <a:lnTo>
                  <a:pt x="1678" y="12063"/>
                </a:lnTo>
                <a:lnTo>
                  <a:pt x="551" y="0"/>
                </a:lnTo>
              </a:path>
            </a:pathLst>
          </a:custGeom>
          <a:ln w="38100">
            <a:solidFill>
              <a:srgbClr val="F18B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3950249" y="2930584"/>
            <a:ext cx="102235" cy="3175"/>
          </a:xfrm>
          <a:custGeom>
            <a:avLst/>
            <a:gdLst/>
            <a:ahLst/>
            <a:cxnLst/>
            <a:rect l="l" t="t" r="r" b="b"/>
            <a:pathLst>
              <a:path w="102235" h="3175">
                <a:moveTo>
                  <a:pt x="101707" y="3142"/>
                </a:moveTo>
                <a:lnTo>
                  <a:pt x="89184" y="1828"/>
                </a:lnTo>
                <a:lnTo>
                  <a:pt x="76561" y="864"/>
                </a:lnTo>
                <a:lnTo>
                  <a:pt x="63842" y="253"/>
                </a:lnTo>
                <a:lnTo>
                  <a:pt x="51033" y="0"/>
                </a:lnTo>
                <a:lnTo>
                  <a:pt x="37397" y="159"/>
                </a:lnTo>
                <a:lnTo>
                  <a:pt x="24464" y="647"/>
                </a:lnTo>
                <a:lnTo>
                  <a:pt x="12058" y="1457"/>
                </a:lnTo>
                <a:lnTo>
                  <a:pt x="0" y="2587"/>
                </a:lnTo>
              </a:path>
            </a:pathLst>
          </a:custGeom>
          <a:ln w="38100">
            <a:solidFill>
              <a:srgbClr val="F18B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3551673" y="3324276"/>
            <a:ext cx="3175" cy="102235"/>
          </a:xfrm>
          <a:custGeom>
            <a:avLst/>
            <a:gdLst/>
            <a:ahLst/>
            <a:cxnLst/>
            <a:rect l="l" t="t" r="r" b="b"/>
            <a:pathLst>
              <a:path w="3175" h="102235">
                <a:moveTo>
                  <a:pt x="3129" y="0"/>
                </a:moveTo>
                <a:lnTo>
                  <a:pt x="1823" y="12526"/>
                </a:lnTo>
                <a:lnTo>
                  <a:pt x="863" y="25151"/>
                </a:lnTo>
                <a:lnTo>
                  <a:pt x="253" y="37869"/>
                </a:lnTo>
                <a:lnTo>
                  <a:pt x="0" y="50675"/>
                </a:lnTo>
                <a:lnTo>
                  <a:pt x="159" y="64323"/>
                </a:lnTo>
                <a:lnTo>
                  <a:pt x="646" y="77258"/>
                </a:lnTo>
                <a:lnTo>
                  <a:pt x="1453" y="89661"/>
                </a:lnTo>
                <a:lnTo>
                  <a:pt x="2578" y="101712"/>
                </a:lnTo>
              </a:path>
            </a:pathLst>
          </a:custGeom>
          <a:ln w="38100">
            <a:solidFill>
              <a:srgbClr val="F18B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3945365" y="3821443"/>
            <a:ext cx="102235" cy="3175"/>
          </a:xfrm>
          <a:custGeom>
            <a:avLst/>
            <a:gdLst/>
            <a:ahLst/>
            <a:cxnLst/>
            <a:rect l="l" t="t" r="r" b="b"/>
            <a:pathLst>
              <a:path w="102235" h="3175">
                <a:moveTo>
                  <a:pt x="0" y="0"/>
                </a:moveTo>
                <a:lnTo>
                  <a:pt x="12522" y="1313"/>
                </a:lnTo>
                <a:lnTo>
                  <a:pt x="25146" y="2277"/>
                </a:lnTo>
                <a:lnTo>
                  <a:pt x="37865" y="2888"/>
                </a:lnTo>
                <a:lnTo>
                  <a:pt x="50674" y="3142"/>
                </a:lnTo>
                <a:lnTo>
                  <a:pt x="64315" y="2982"/>
                </a:lnTo>
                <a:lnTo>
                  <a:pt x="77248" y="2494"/>
                </a:lnTo>
                <a:lnTo>
                  <a:pt x="89652" y="1684"/>
                </a:lnTo>
                <a:lnTo>
                  <a:pt x="101708" y="554"/>
                </a:lnTo>
              </a:path>
            </a:pathLst>
          </a:custGeom>
          <a:ln w="38100">
            <a:solidFill>
              <a:srgbClr val="F18B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5009100" y="6084707"/>
            <a:ext cx="238760" cy="265430"/>
          </a:xfrm>
          <a:custGeom>
            <a:avLst/>
            <a:gdLst/>
            <a:ahLst/>
            <a:cxnLst/>
            <a:rect l="l" t="t" r="r" b="b"/>
            <a:pathLst>
              <a:path w="238760" h="265429">
                <a:moveTo>
                  <a:pt x="0" y="265214"/>
                </a:moveTo>
                <a:lnTo>
                  <a:pt x="50395" y="241494"/>
                </a:lnTo>
                <a:lnTo>
                  <a:pt x="96576" y="211150"/>
                </a:lnTo>
                <a:lnTo>
                  <a:pt x="137929" y="174796"/>
                </a:lnTo>
                <a:lnTo>
                  <a:pt x="173840" y="133045"/>
                </a:lnTo>
                <a:lnTo>
                  <a:pt x="203695" y="86513"/>
                </a:lnTo>
                <a:lnTo>
                  <a:pt x="226880" y="35812"/>
                </a:lnTo>
                <a:lnTo>
                  <a:pt x="233020" y="18092"/>
                </a:lnTo>
                <a:lnTo>
                  <a:pt x="238328" y="0"/>
                </a:lnTo>
              </a:path>
            </a:pathLst>
          </a:custGeom>
          <a:ln w="38100">
            <a:solidFill>
              <a:srgbClr val="F18B00"/>
            </a:solidFill>
            <a:prstDash val="lgDash"/>
          </a:ln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4969216" y="5602810"/>
            <a:ext cx="265430" cy="238760"/>
          </a:xfrm>
          <a:custGeom>
            <a:avLst/>
            <a:gdLst/>
            <a:ahLst/>
            <a:cxnLst/>
            <a:rect l="l" t="t" r="r" b="b"/>
            <a:pathLst>
              <a:path w="265429" h="238760">
                <a:moveTo>
                  <a:pt x="265214" y="238340"/>
                </a:moveTo>
                <a:lnTo>
                  <a:pt x="241489" y="187944"/>
                </a:lnTo>
                <a:lnTo>
                  <a:pt x="211142" y="141761"/>
                </a:lnTo>
                <a:lnTo>
                  <a:pt x="174786" y="100406"/>
                </a:lnTo>
                <a:lnTo>
                  <a:pt x="133036" y="64492"/>
                </a:lnTo>
                <a:lnTo>
                  <a:pt x="86506" y="34635"/>
                </a:lnTo>
                <a:lnTo>
                  <a:pt x="35809" y="11448"/>
                </a:lnTo>
                <a:lnTo>
                  <a:pt x="18090" y="5308"/>
                </a:lnTo>
                <a:lnTo>
                  <a:pt x="0" y="0"/>
                </a:lnTo>
              </a:path>
            </a:pathLst>
          </a:custGeom>
          <a:ln w="38099">
            <a:solidFill>
              <a:srgbClr val="F18B00"/>
            </a:solidFill>
            <a:prstDash val="lgDash"/>
          </a:ln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4487322" y="5615814"/>
            <a:ext cx="238760" cy="265430"/>
          </a:xfrm>
          <a:custGeom>
            <a:avLst/>
            <a:gdLst/>
            <a:ahLst/>
            <a:cxnLst/>
            <a:rect l="l" t="t" r="r" b="b"/>
            <a:pathLst>
              <a:path w="238760" h="265429">
                <a:moveTo>
                  <a:pt x="238328" y="0"/>
                </a:moveTo>
                <a:lnTo>
                  <a:pt x="187932" y="23724"/>
                </a:lnTo>
                <a:lnTo>
                  <a:pt x="141751" y="54071"/>
                </a:lnTo>
                <a:lnTo>
                  <a:pt x="100398" y="90428"/>
                </a:lnTo>
                <a:lnTo>
                  <a:pt x="64487" y="132180"/>
                </a:lnTo>
                <a:lnTo>
                  <a:pt x="34633" y="178713"/>
                </a:lnTo>
                <a:lnTo>
                  <a:pt x="11448" y="229414"/>
                </a:lnTo>
                <a:lnTo>
                  <a:pt x="5308" y="247134"/>
                </a:lnTo>
                <a:lnTo>
                  <a:pt x="0" y="265226"/>
                </a:lnTo>
              </a:path>
            </a:pathLst>
          </a:custGeom>
          <a:ln w="38100">
            <a:solidFill>
              <a:srgbClr val="F18B00"/>
            </a:solidFill>
            <a:prstDash val="lgDash"/>
          </a:ln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4500321" y="6124595"/>
            <a:ext cx="265430" cy="238760"/>
          </a:xfrm>
          <a:custGeom>
            <a:avLst/>
            <a:gdLst/>
            <a:ahLst/>
            <a:cxnLst/>
            <a:rect l="l" t="t" r="r" b="b"/>
            <a:pathLst>
              <a:path w="265429" h="238760">
                <a:moveTo>
                  <a:pt x="0" y="0"/>
                </a:moveTo>
                <a:lnTo>
                  <a:pt x="23724" y="50395"/>
                </a:lnTo>
                <a:lnTo>
                  <a:pt x="54071" y="96576"/>
                </a:lnTo>
                <a:lnTo>
                  <a:pt x="90427" y="137929"/>
                </a:lnTo>
                <a:lnTo>
                  <a:pt x="132177" y="173840"/>
                </a:lnTo>
                <a:lnTo>
                  <a:pt x="178708" y="203695"/>
                </a:lnTo>
                <a:lnTo>
                  <a:pt x="229404" y="226880"/>
                </a:lnTo>
                <a:lnTo>
                  <a:pt x="247123" y="233020"/>
                </a:lnTo>
                <a:lnTo>
                  <a:pt x="265214" y="238328"/>
                </a:lnTo>
              </a:path>
            </a:pathLst>
          </a:custGeom>
          <a:ln w="38100">
            <a:solidFill>
              <a:srgbClr val="F18B00"/>
            </a:solidFill>
            <a:prstDash val="lgDash"/>
          </a:ln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5256067" y="5928585"/>
            <a:ext cx="5080" cy="115570"/>
          </a:xfrm>
          <a:custGeom>
            <a:avLst/>
            <a:gdLst/>
            <a:ahLst/>
            <a:cxnLst/>
            <a:rect l="l" t="t" r="r" b="b"/>
            <a:pathLst>
              <a:path w="5079" h="115570">
                <a:moveTo>
                  <a:pt x="0" y="115072"/>
                </a:moveTo>
                <a:lnTo>
                  <a:pt x="1727" y="102622"/>
                </a:lnTo>
                <a:lnTo>
                  <a:pt x="3065" y="90058"/>
                </a:lnTo>
                <a:lnTo>
                  <a:pt x="4005" y="77381"/>
                </a:lnTo>
                <a:lnTo>
                  <a:pt x="4540" y="64595"/>
                </a:lnTo>
                <a:lnTo>
                  <a:pt x="4448" y="48988"/>
                </a:lnTo>
                <a:lnTo>
                  <a:pt x="4033" y="35071"/>
                </a:lnTo>
                <a:lnTo>
                  <a:pt x="3306" y="22497"/>
                </a:lnTo>
                <a:lnTo>
                  <a:pt x="2276" y="10922"/>
                </a:lnTo>
                <a:lnTo>
                  <a:pt x="950" y="0"/>
                </a:lnTo>
              </a:path>
            </a:pathLst>
          </a:custGeom>
          <a:ln w="38100">
            <a:solidFill>
              <a:srgbClr val="F18B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4813086" y="5589637"/>
            <a:ext cx="115570" cy="5080"/>
          </a:xfrm>
          <a:custGeom>
            <a:avLst/>
            <a:gdLst/>
            <a:ahLst/>
            <a:cxnLst/>
            <a:rect l="l" t="t" r="r" b="b"/>
            <a:pathLst>
              <a:path w="115570" h="5079">
                <a:moveTo>
                  <a:pt x="115067" y="4540"/>
                </a:moveTo>
                <a:lnTo>
                  <a:pt x="102627" y="2812"/>
                </a:lnTo>
                <a:lnTo>
                  <a:pt x="90064" y="1475"/>
                </a:lnTo>
                <a:lnTo>
                  <a:pt x="77383" y="535"/>
                </a:lnTo>
                <a:lnTo>
                  <a:pt x="64592" y="0"/>
                </a:lnTo>
                <a:lnTo>
                  <a:pt x="48990" y="92"/>
                </a:lnTo>
                <a:lnTo>
                  <a:pt x="35075" y="506"/>
                </a:lnTo>
                <a:lnTo>
                  <a:pt x="22502" y="1233"/>
                </a:lnTo>
                <a:lnTo>
                  <a:pt x="10926" y="2264"/>
                </a:lnTo>
                <a:lnTo>
                  <a:pt x="0" y="3590"/>
                </a:lnTo>
              </a:path>
            </a:pathLst>
          </a:custGeom>
          <a:ln w="38100">
            <a:solidFill>
              <a:srgbClr val="F18B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4474147" y="5922092"/>
            <a:ext cx="5080" cy="115570"/>
          </a:xfrm>
          <a:custGeom>
            <a:avLst/>
            <a:gdLst/>
            <a:ahLst/>
            <a:cxnLst/>
            <a:rect l="l" t="t" r="r" b="b"/>
            <a:pathLst>
              <a:path w="5079" h="115570">
                <a:moveTo>
                  <a:pt x="4540" y="0"/>
                </a:moveTo>
                <a:lnTo>
                  <a:pt x="2812" y="12439"/>
                </a:lnTo>
                <a:lnTo>
                  <a:pt x="1475" y="25002"/>
                </a:lnTo>
                <a:lnTo>
                  <a:pt x="535" y="37683"/>
                </a:lnTo>
                <a:lnTo>
                  <a:pt x="0" y="50474"/>
                </a:lnTo>
                <a:lnTo>
                  <a:pt x="92" y="66079"/>
                </a:lnTo>
                <a:lnTo>
                  <a:pt x="506" y="79993"/>
                </a:lnTo>
                <a:lnTo>
                  <a:pt x="1233" y="92563"/>
                </a:lnTo>
                <a:lnTo>
                  <a:pt x="2264" y="104137"/>
                </a:lnTo>
                <a:lnTo>
                  <a:pt x="3590" y="115064"/>
                </a:lnTo>
              </a:path>
            </a:pathLst>
          </a:custGeom>
          <a:ln w="38100">
            <a:solidFill>
              <a:srgbClr val="F18B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4806589" y="6371558"/>
            <a:ext cx="115570" cy="5080"/>
          </a:xfrm>
          <a:custGeom>
            <a:avLst/>
            <a:gdLst/>
            <a:ahLst/>
            <a:cxnLst/>
            <a:rect l="l" t="t" r="r" b="b"/>
            <a:pathLst>
              <a:path w="115570" h="5079">
                <a:moveTo>
                  <a:pt x="0" y="0"/>
                </a:moveTo>
                <a:lnTo>
                  <a:pt x="12445" y="1732"/>
                </a:lnTo>
                <a:lnTo>
                  <a:pt x="25012" y="3070"/>
                </a:lnTo>
                <a:lnTo>
                  <a:pt x="37692" y="4008"/>
                </a:lnTo>
                <a:lnTo>
                  <a:pt x="50479" y="4541"/>
                </a:lnTo>
                <a:lnTo>
                  <a:pt x="66085" y="4449"/>
                </a:lnTo>
                <a:lnTo>
                  <a:pt x="80003" y="4037"/>
                </a:lnTo>
                <a:lnTo>
                  <a:pt x="92576" y="3311"/>
                </a:lnTo>
                <a:lnTo>
                  <a:pt x="104152" y="2281"/>
                </a:lnTo>
                <a:lnTo>
                  <a:pt x="115074" y="953"/>
                </a:lnTo>
              </a:path>
            </a:pathLst>
          </a:custGeom>
          <a:ln w="38099">
            <a:solidFill>
              <a:srgbClr val="F18B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/>
          <p:nvPr/>
        </p:nvSpPr>
        <p:spPr>
          <a:xfrm>
            <a:off x="6299100" y="3748130"/>
            <a:ext cx="238760" cy="265430"/>
          </a:xfrm>
          <a:custGeom>
            <a:avLst/>
            <a:gdLst/>
            <a:ahLst/>
            <a:cxnLst/>
            <a:rect l="l" t="t" r="r" b="b"/>
            <a:pathLst>
              <a:path w="238759" h="265429">
                <a:moveTo>
                  <a:pt x="0" y="265214"/>
                </a:moveTo>
                <a:lnTo>
                  <a:pt x="50395" y="241494"/>
                </a:lnTo>
                <a:lnTo>
                  <a:pt x="96576" y="211150"/>
                </a:lnTo>
                <a:lnTo>
                  <a:pt x="137929" y="174796"/>
                </a:lnTo>
                <a:lnTo>
                  <a:pt x="173840" y="133045"/>
                </a:lnTo>
                <a:lnTo>
                  <a:pt x="203695" y="86513"/>
                </a:lnTo>
                <a:lnTo>
                  <a:pt x="226880" y="35812"/>
                </a:lnTo>
                <a:lnTo>
                  <a:pt x="233020" y="18092"/>
                </a:lnTo>
                <a:lnTo>
                  <a:pt x="238328" y="0"/>
                </a:lnTo>
              </a:path>
            </a:pathLst>
          </a:custGeom>
          <a:ln w="38100">
            <a:solidFill>
              <a:srgbClr val="F18B00"/>
            </a:solidFill>
            <a:prstDash val="lgDash"/>
          </a:ln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/>
          <p:nvPr/>
        </p:nvSpPr>
        <p:spPr>
          <a:xfrm>
            <a:off x="6259216" y="3266234"/>
            <a:ext cx="265430" cy="238760"/>
          </a:xfrm>
          <a:custGeom>
            <a:avLst/>
            <a:gdLst/>
            <a:ahLst/>
            <a:cxnLst/>
            <a:rect l="l" t="t" r="r" b="b"/>
            <a:pathLst>
              <a:path w="265429" h="238760">
                <a:moveTo>
                  <a:pt x="265214" y="238340"/>
                </a:moveTo>
                <a:lnTo>
                  <a:pt x="241489" y="187944"/>
                </a:lnTo>
                <a:lnTo>
                  <a:pt x="211142" y="141761"/>
                </a:lnTo>
                <a:lnTo>
                  <a:pt x="174786" y="100406"/>
                </a:lnTo>
                <a:lnTo>
                  <a:pt x="133036" y="64492"/>
                </a:lnTo>
                <a:lnTo>
                  <a:pt x="86506" y="34635"/>
                </a:lnTo>
                <a:lnTo>
                  <a:pt x="35809" y="11448"/>
                </a:lnTo>
                <a:lnTo>
                  <a:pt x="18090" y="5308"/>
                </a:lnTo>
                <a:lnTo>
                  <a:pt x="0" y="0"/>
                </a:lnTo>
              </a:path>
            </a:pathLst>
          </a:custGeom>
          <a:ln w="38099">
            <a:solidFill>
              <a:srgbClr val="F18B00"/>
            </a:solidFill>
            <a:prstDash val="lgDash"/>
          </a:ln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/>
          <p:nvPr/>
        </p:nvSpPr>
        <p:spPr>
          <a:xfrm>
            <a:off x="5777322" y="3279236"/>
            <a:ext cx="238760" cy="265430"/>
          </a:xfrm>
          <a:custGeom>
            <a:avLst/>
            <a:gdLst/>
            <a:ahLst/>
            <a:cxnLst/>
            <a:rect l="l" t="t" r="r" b="b"/>
            <a:pathLst>
              <a:path w="238760" h="265429">
                <a:moveTo>
                  <a:pt x="238328" y="0"/>
                </a:moveTo>
                <a:lnTo>
                  <a:pt x="187932" y="23724"/>
                </a:lnTo>
                <a:lnTo>
                  <a:pt x="141751" y="54071"/>
                </a:lnTo>
                <a:lnTo>
                  <a:pt x="100398" y="90428"/>
                </a:lnTo>
                <a:lnTo>
                  <a:pt x="64487" y="132180"/>
                </a:lnTo>
                <a:lnTo>
                  <a:pt x="34633" y="178713"/>
                </a:lnTo>
                <a:lnTo>
                  <a:pt x="11448" y="229414"/>
                </a:lnTo>
                <a:lnTo>
                  <a:pt x="5308" y="247134"/>
                </a:lnTo>
                <a:lnTo>
                  <a:pt x="0" y="265226"/>
                </a:lnTo>
              </a:path>
            </a:pathLst>
          </a:custGeom>
          <a:ln w="38100">
            <a:solidFill>
              <a:srgbClr val="F18B00"/>
            </a:solidFill>
            <a:prstDash val="lgDash"/>
          </a:ln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/>
          <p:nvPr/>
        </p:nvSpPr>
        <p:spPr>
          <a:xfrm>
            <a:off x="5790320" y="3788018"/>
            <a:ext cx="265430" cy="238760"/>
          </a:xfrm>
          <a:custGeom>
            <a:avLst/>
            <a:gdLst/>
            <a:ahLst/>
            <a:cxnLst/>
            <a:rect l="l" t="t" r="r" b="b"/>
            <a:pathLst>
              <a:path w="265429" h="238760">
                <a:moveTo>
                  <a:pt x="0" y="0"/>
                </a:moveTo>
                <a:lnTo>
                  <a:pt x="23724" y="50395"/>
                </a:lnTo>
                <a:lnTo>
                  <a:pt x="54071" y="96576"/>
                </a:lnTo>
                <a:lnTo>
                  <a:pt x="90427" y="137929"/>
                </a:lnTo>
                <a:lnTo>
                  <a:pt x="132177" y="173840"/>
                </a:lnTo>
                <a:lnTo>
                  <a:pt x="178708" y="203695"/>
                </a:lnTo>
                <a:lnTo>
                  <a:pt x="229404" y="226880"/>
                </a:lnTo>
                <a:lnTo>
                  <a:pt x="247123" y="233020"/>
                </a:lnTo>
                <a:lnTo>
                  <a:pt x="265214" y="238328"/>
                </a:lnTo>
              </a:path>
            </a:pathLst>
          </a:custGeom>
          <a:ln w="38100">
            <a:solidFill>
              <a:srgbClr val="F18B00"/>
            </a:solidFill>
            <a:prstDash val="lgDash"/>
          </a:ln>
        </p:spPr>
        <p:txBody>
          <a:bodyPr wrap="square" lIns="0" tIns="0" rIns="0" bIns="0" rtlCol="0"/>
          <a:lstStyle/>
          <a:p/>
        </p:txBody>
      </p:sp>
      <p:sp>
        <p:nvSpPr>
          <p:cNvPr id="54" name="object 54"/>
          <p:cNvSpPr/>
          <p:nvPr/>
        </p:nvSpPr>
        <p:spPr>
          <a:xfrm>
            <a:off x="6546067" y="3592008"/>
            <a:ext cx="5080" cy="115570"/>
          </a:xfrm>
          <a:custGeom>
            <a:avLst/>
            <a:gdLst/>
            <a:ahLst/>
            <a:cxnLst/>
            <a:rect l="l" t="t" r="r" b="b"/>
            <a:pathLst>
              <a:path w="5079" h="115570">
                <a:moveTo>
                  <a:pt x="0" y="115072"/>
                </a:moveTo>
                <a:lnTo>
                  <a:pt x="1727" y="102622"/>
                </a:lnTo>
                <a:lnTo>
                  <a:pt x="3065" y="90058"/>
                </a:lnTo>
                <a:lnTo>
                  <a:pt x="4005" y="77381"/>
                </a:lnTo>
                <a:lnTo>
                  <a:pt x="4540" y="64595"/>
                </a:lnTo>
                <a:lnTo>
                  <a:pt x="4448" y="48988"/>
                </a:lnTo>
                <a:lnTo>
                  <a:pt x="4033" y="35071"/>
                </a:lnTo>
                <a:lnTo>
                  <a:pt x="3306" y="22497"/>
                </a:lnTo>
                <a:lnTo>
                  <a:pt x="2276" y="10922"/>
                </a:lnTo>
                <a:lnTo>
                  <a:pt x="950" y="0"/>
                </a:lnTo>
              </a:path>
            </a:pathLst>
          </a:custGeom>
          <a:ln w="38100">
            <a:solidFill>
              <a:srgbClr val="F18B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5" name="object 55"/>
          <p:cNvSpPr/>
          <p:nvPr/>
        </p:nvSpPr>
        <p:spPr>
          <a:xfrm>
            <a:off x="6103094" y="3253061"/>
            <a:ext cx="115570" cy="5080"/>
          </a:xfrm>
          <a:custGeom>
            <a:avLst/>
            <a:gdLst/>
            <a:ahLst/>
            <a:cxnLst/>
            <a:rect l="l" t="t" r="r" b="b"/>
            <a:pathLst>
              <a:path w="115570" h="5079">
                <a:moveTo>
                  <a:pt x="115071" y="4540"/>
                </a:moveTo>
                <a:lnTo>
                  <a:pt x="102628" y="2812"/>
                </a:lnTo>
                <a:lnTo>
                  <a:pt x="90063" y="1475"/>
                </a:lnTo>
                <a:lnTo>
                  <a:pt x="77383" y="535"/>
                </a:lnTo>
                <a:lnTo>
                  <a:pt x="64595" y="0"/>
                </a:lnTo>
                <a:lnTo>
                  <a:pt x="48990" y="92"/>
                </a:lnTo>
                <a:lnTo>
                  <a:pt x="35074" y="506"/>
                </a:lnTo>
                <a:lnTo>
                  <a:pt x="22501" y="1233"/>
                </a:lnTo>
                <a:lnTo>
                  <a:pt x="10924" y="2263"/>
                </a:lnTo>
                <a:lnTo>
                  <a:pt x="0" y="3588"/>
                </a:lnTo>
              </a:path>
            </a:pathLst>
          </a:custGeom>
          <a:ln w="38099">
            <a:solidFill>
              <a:srgbClr val="F18B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6" name="object 56"/>
          <p:cNvSpPr/>
          <p:nvPr/>
        </p:nvSpPr>
        <p:spPr>
          <a:xfrm>
            <a:off x="5764147" y="3585516"/>
            <a:ext cx="5080" cy="115570"/>
          </a:xfrm>
          <a:custGeom>
            <a:avLst/>
            <a:gdLst/>
            <a:ahLst/>
            <a:cxnLst/>
            <a:rect l="l" t="t" r="r" b="b"/>
            <a:pathLst>
              <a:path w="5079" h="115570">
                <a:moveTo>
                  <a:pt x="4540" y="0"/>
                </a:moveTo>
                <a:lnTo>
                  <a:pt x="2812" y="12439"/>
                </a:lnTo>
                <a:lnTo>
                  <a:pt x="1475" y="25002"/>
                </a:lnTo>
                <a:lnTo>
                  <a:pt x="535" y="37683"/>
                </a:lnTo>
                <a:lnTo>
                  <a:pt x="0" y="50474"/>
                </a:lnTo>
                <a:lnTo>
                  <a:pt x="92" y="66079"/>
                </a:lnTo>
                <a:lnTo>
                  <a:pt x="506" y="79993"/>
                </a:lnTo>
                <a:lnTo>
                  <a:pt x="1233" y="92563"/>
                </a:lnTo>
                <a:lnTo>
                  <a:pt x="2264" y="104137"/>
                </a:lnTo>
                <a:lnTo>
                  <a:pt x="3590" y="115064"/>
                </a:lnTo>
              </a:path>
            </a:pathLst>
          </a:custGeom>
          <a:ln w="38100">
            <a:solidFill>
              <a:srgbClr val="F18B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7" name="object 57"/>
          <p:cNvSpPr/>
          <p:nvPr/>
        </p:nvSpPr>
        <p:spPr>
          <a:xfrm>
            <a:off x="6096589" y="4034981"/>
            <a:ext cx="115570" cy="5080"/>
          </a:xfrm>
          <a:custGeom>
            <a:avLst/>
            <a:gdLst/>
            <a:ahLst/>
            <a:cxnLst/>
            <a:rect l="l" t="t" r="r" b="b"/>
            <a:pathLst>
              <a:path w="115570" h="5079">
                <a:moveTo>
                  <a:pt x="0" y="0"/>
                </a:moveTo>
                <a:lnTo>
                  <a:pt x="12445" y="1732"/>
                </a:lnTo>
                <a:lnTo>
                  <a:pt x="25012" y="3070"/>
                </a:lnTo>
                <a:lnTo>
                  <a:pt x="37692" y="4008"/>
                </a:lnTo>
                <a:lnTo>
                  <a:pt x="50479" y="4541"/>
                </a:lnTo>
                <a:lnTo>
                  <a:pt x="66083" y="4449"/>
                </a:lnTo>
                <a:lnTo>
                  <a:pt x="79999" y="4037"/>
                </a:lnTo>
                <a:lnTo>
                  <a:pt x="92572" y="3312"/>
                </a:lnTo>
                <a:lnTo>
                  <a:pt x="104148" y="2282"/>
                </a:lnTo>
                <a:lnTo>
                  <a:pt x="115074" y="954"/>
                </a:lnTo>
              </a:path>
            </a:pathLst>
          </a:custGeom>
          <a:ln w="38099">
            <a:solidFill>
              <a:srgbClr val="F18B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8" name="object 58"/>
          <p:cNvSpPr/>
          <p:nvPr/>
        </p:nvSpPr>
        <p:spPr>
          <a:xfrm>
            <a:off x="6504104" y="4992962"/>
            <a:ext cx="75565" cy="86360"/>
          </a:xfrm>
          <a:custGeom>
            <a:avLst/>
            <a:gdLst/>
            <a:ahLst/>
            <a:cxnLst/>
            <a:rect l="l" t="t" r="r" b="b"/>
            <a:pathLst>
              <a:path w="75565" h="86360">
                <a:moveTo>
                  <a:pt x="0" y="86027"/>
                </a:moveTo>
                <a:lnTo>
                  <a:pt x="30918" y="62868"/>
                </a:lnTo>
                <a:lnTo>
                  <a:pt x="56348" y="33874"/>
                </a:lnTo>
                <a:lnTo>
                  <a:pt x="69780" y="11774"/>
                </a:lnTo>
                <a:lnTo>
                  <a:pt x="75333" y="0"/>
                </a:lnTo>
              </a:path>
            </a:pathLst>
          </a:custGeom>
          <a:ln w="38100">
            <a:solidFill>
              <a:srgbClr val="F18B00"/>
            </a:solidFill>
            <a:prstDash val="lgDash"/>
          </a:ln>
        </p:spPr>
        <p:txBody>
          <a:bodyPr wrap="square" lIns="0" tIns="0" rIns="0" bIns="0" rtlCol="0"/>
          <a:lstStyle/>
          <a:p/>
        </p:txBody>
      </p:sp>
      <p:sp>
        <p:nvSpPr>
          <p:cNvPr id="59" name="object 59"/>
          <p:cNvSpPr/>
          <p:nvPr/>
        </p:nvSpPr>
        <p:spPr>
          <a:xfrm>
            <a:off x="6482262" y="4750012"/>
            <a:ext cx="86360" cy="75565"/>
          </a:xfrm>
          <a:custGeom>
            <a:avLst/>
            <a:gdLst/>
            <a:ahLst/>
            <a:cxnLst/>
            <a:rect l="l" t="t" r="r" b="b"/>
            <a:pathLst>
              <a:path w="86359" h="75564">
                <a:moveTo>
                  <a:pt x="86027" y="75332"/>
                </a:moveTo>
                <a:lnTo>
                  <a:pt x="62874" y="44422"/>
                </a:lnTo>
                <a:lnTo>
                  <a:pt x="33877" y="18992"/>
                </a:lnTo>
                <a:lnTo>
                  <a:pt x="11775" y="5556"/>
                </a:lnTo>
                <a:lnTo>
                  <a:pt x="0" y="0"/>
                </a:lnTo>
              </a:path>
            </a:pathLst>
          </a:custGeom>
          <a:ln w="38100">
            <a:solidFill>
              <a:srgbClr val="F18B00"/>
            </a:solidFill>
            <a:prstDash val="lgDash"/>
          </a:ln>
        </p:spPr>
        <p:txBody>
          <a:bodyPr wrap="square" lIns="0" tIns="0" rIns="0" bIns="0" rtlCol="0"/>
          <a:lstStyle/>
          <a:p/>
        </p:txBody>
      </p:sp>
      <p:sp>
        <p:nvSpPr>
          <p:cNvPr id="60" name="object 60"/>
          <p:cNvSpPr/>
          <p:nvPr/>
        </p:nvSpPr>
        <p:spPr>
          <a:xfrm>
            <a:off x="6239311" y="4761162"/>
            <a:ext cx="75565" cy="86360"/>
          </a:xfrm>
          <a:custGeom>
            <a:avLst/>
            <a:gdLst/>
            <a:ahLst/>
            <a:cxnLst/>
            <a:rect l="l" t="t" r="r" b="b"/>
            <a:pathLst>
              <a:path w="75564" h="86360">
                <a:moveTo>
                  <a:pt x="75337" y="0"/>
                </a:moveTo>
                <a:lnTo>
                  <a:pt x="44416" y="23152"/>
                </a:lnTo>
                <a:lnTo>
                  <a:pt x="18985" y="52146"/>
                </a:lnTo>
                <a:lnTo>
                  <a:pt x="5553" y="74247"/>
                </a:lnTo>
                <a:lnTo>
                  <a:pt x="0" y="86023"/>
                </a:lnTo>
              </a:path>
            </a:pathLst>
          </a:custGeom>
          <a:ln w="38099">
            <a:solidFill>
              <a:srgbClr val="F18B00"/>
            </a:solidFill>
            <a:prstDash val="lgDash"/>
          </a:ln>
        </p:spPr>
        <p:txBody>
          <a:bodyPr wrap="square" lIns="0" tIns="0" rIns="0" bIns="0" rtlCol="0"/>
          <a:lstStyle/>
          <a:p/>
        </p:txBody>
      </p:sp>
      <p:sp>
        <p:nvSpPr>
          <p:cNvPr id="61" name="object 61"/>
          <p:cNvSpPr/>
          <p:nvPr/>
        </p:nvSpPr>
        <p:spPr>
          <a:xfrm>
            <a:off x="6250462" y="5014802"/>
            <a:ext cx="86360" cy="75565"/>
          </a:xfrm>
          <a:custGeom>
            <a:avLst/>
            <a:gdLst/>
            <a:ahLst/>
            <a:cxnLst/>
            <a:rect l="l" t="t" r="r" b="b"/>
            <a:pathLst>
              <a:path w="86360" h="75564">
                <a:moveTo>
                  <a:pt x="0" y="0"/>
                </a:moveTo>
                <a:lnTo>
                  <a:pt x="23153" y="30915"/>
                </a:lnTo>
                <a:lnTo>
                  <a:pt x="52150" y="56342"/>
                </a:lnTo>
                <a:lnTo>
                  <a:pt x="74252" y="69776"/>
                </a:lnTo>
                <a:lnTo>
                  <a:pt x="86027" y="75332"/>
                </a:lnTo>
              </a:path>
            </a:pathLst>
          </a:custGeom>
          <a:ln w="38100">
            <a:solidFill>
              <a:srgbClr val="F18B00"/>
            </a:solidFill>
            <a:prstDash val="lgDash"/>
          </a:ln>
        </p:spPr>
        <p:txBody>
          <a:bodyPr wrap="square" lIns="0" tIns="0" rIns="0" bIns="0" rtlCol="0"/>
          <a:lstStyle/>
          <a:p/>
        </p:txBody>
      </p:sp>
      <p:sp>
        <p:nvSpPr>
          <p:cNvPr id="62" name="object 62"/>
          <p:cNvSpPr/>
          <p:nvPr/>
        </p:nvSpPr>
        <p:spPr>
          <a:xfrm>
            <a:off x="6588745" y="4876896"/>
            <a:ext cx="5715" cy="88900"/>
          </a:xfrm>
          <a:custGeom>
            <a:avLst/>
            <a:gdLst/>
            <a:ahLst/>
            <a:cxnLst/>
            <a:rect l="l" t="t" r="r" b="b"/>
            <a:pathLst>
              <a:path w="5715" h="88900">
                <a:moveTo>
                  <a:pt x="0" y="88563"/>
                </a:moveTo>
                <a:lnTo>
                  <a:pt x="2647" y="76317"/>
                </a:lnTo>
                <a:lnTo>
                  <a:pt x="4475" y="63781"/>
                </a:lnTo>
                <a:lnTo>
                  <a:pt x="5451" y="50983"/>
                </a:lnTo>
                <a:lnTo>
                  <a:pt x="5214" y="35565"/>
                </a:lnTo>
                <a:lnTo>
                  <a:pt x="4294" y="22335"/>
                </a:lnTo>
                <a:lnTo>
                  <a:pt x="2725" y="10682"/>
                </a:lnTo>
                <a:lnTo>
                  <a:pt x="540" y="0"/>
                </a:lnTo>
              </a:path>
            </a:pathLst>
          </a:custGeom>
          <a:ln w="38100">
            <a:solidFill>
              <a:srgbClr val="F18B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3" name="object 63"/>
          <p:cNvSpPr/>
          <p:nvPr/>
        </p:nvSpPr>
        <p:spPr>
          <a:xfrm>
            <a:off x="6366193" y="4735256"/>
            <a:ext cx="88900" cy="5715"/>
          </a:xfrm>
          <a:custGeom>
            <a:avLst/>
            <a:gdLst/>
            <a:ahLst/>
            <a:cxnLst/>
            <a:rect l="l" t="t" r="r" b="b"/>
            <a:pathLst>
              <a:path w="88900" h="5714">
                <a:moveTo>
                  <a:pt x="88566" y="5451"/>
                </a:moveTo>
                <a:lnTo>
                  <a:pt x="76316" y="2803"/>
                </a:lnTo>
                <a:lnTo>
                  <a:pt x="63778" y="974"/>
                </a:lnTo>
                <a:lnTo>
                  <a:pt x="50982" y="0"/>
                </a:lnTo>
                <a:lnTo>
                  <a:pt x="35566" y="237"/>
                </a:lnTo>
                <a:lnTo>
                  <a:pt x="22335" y="1157"/>
                </a:lnTo>
                <a:lnTo>
                  <a:pt x="10683" y="2726"/>
                </a:lnTo>
                <a:lnTo>
                  <a:pt x="0" y="4911"/>
                </a:lnTo>
              </a:path>
            </a:pathLst>
          </a:custGeom>
          <a:ln w="38100">
            <a:solidFill>
              <a:srgbClr val="F18B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4" name="object 64"/>
          <p:cNvSpPr/>
          <p:nvPr/>
        </p:nvSpPr>
        <p:spPr>
          <a:xfrm>
            <a:off x="6224556" y="4874693"/>
            <a:ext cx="5715" cy="88900"/>
          </a:xfrm>
          <a:custGeom>
            <a:avLst/>
            <a:gdLst/>
            <a:ahLst/>
            <a:cxnLst/>
            <a:rect l="l" t="t" r="r" b="b"/>
            <a:pathLst>
              <a:path w="5714" h="88900">
                <a:moveTo>
                  <a:pt x="5451" y="0"/>
                </a:moveTo>
                <a:lnTo>
                  <a:pt x="2803" y="12249"/>
                </a:lnTo>
                <a:lnTo>
                  <a:pt x="974" y="24787"/>
                </a:lnTo>
                <a:lnTo>
                  <a:pt x="0" y="37584"/>
                </a:lnTo>
                <a:lnTo>
                  <a:pt x="237" y="53000"/>
                </a:lnTo>
                <a:lnTo>
                  <a:pt x="1157" y="66230"/>
                </a:lnTo>
                <a:lnTo>
                  <a:pt x="2726" y="77883"/>
                </a:lnTo>
                <a:lnTo>
                  <a:pt x="4911" y="88566"/>
                </a:lnTo>
              </a:path>
            </a:pathLst>
          </a:custGeom>
          <a:ln w="38100">
            <a:solidFill>
              <a:srgbClr val="F18B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5" name="object 65"/>
          <p:cNvSpPr/>
          <p:nvPr/>
        </p:nvSpPr>
        <p:spPr>
          <a:xfrm>
            <a:off x="6363992" y="5099444"/>
            <a:ext cx="88900" cy="5715"/>
          </a:xfrm>
          <a:custGeom>
            <a:avLst/>
            <a:gdLst/>
            <a:ahLst/>
            <a:cxnLst/>
            <a:rect l="l" t="t" r="r" b="b"/>
            <a:pathLst>
              <a:path w="88900" h="5714">
                <a:moveTo>
                  <a:pt x="0" y="0"/>
                </a:moveTo>
                <a:lnTo>
                  <a:pt x="12246" y="2647"/>
                </a:lnTo>
                <a:lnTo>
                  <a:pt x="24782" y="4475"/>
                </a:lnTo>
                <a:lnTo>
                  <a:pt x="37580" y="5451"/>
                </a:lnTo>
                <a:lnTo>
                  <a:pt x="52997" y="5214"/>
                </a:lnTo>
                <a:lnTo>
                  <a:pt x="66228" y="4294"/>
                </a:lnTo>
                <a:lnTo>
                  <a:pt x="77881" y="2725"/>
                </a:lnTo>
                <a:lnTo>
                  <a:pt x="88563" y="540"/>
                </a:lnTo>
              </a:path>
            </a:pathLst>
          </a:custGeom>
          <a:ln w="38100">
            <a:solidFill>
              <a:srgbClr val="F18B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6" name="object 66"/>
          <p:cNvSpPr txBox="1"/>
          <p:nvPr/>
        </p:nvSpPr>
        <p:spPr>
          <a:xfrm>
            <a:off x="1018274" y="351181"/>
            <a:ext cx="267970" cy="3854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800" spc="20">
                <a:solidFill>
                  <a:srgbClr val="0092A1"/>
                </a:solidFill>
                <a:latin typeface="G마켓 산스 Bold"/>
                <a:cs typeface="G마켓 산스 Bold"/>
              </a:rPr>
              <a:t>3</a:t>
            </a:r>
            <a:endParaRPr sz="2800">
              <a:latin typeface="G마켓 산스 Bold"/>
              <a:cs typeface="G마켓 산스 Bold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021825" y="469094"/>
            <a:ext cx="209550" cy="165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100">
                <a:solidFill>
                  <a:srgbClr val="0092A1"/>
                </a:solidFill>
                <a:latin typeface="G마켓 산스 Medium"/>
                <a:cs typeface="G마켓 산스 Medium"/>
              </a:rPr>
              <a:t>23</a:t>
            </a:r>
            <a:endParaRPr sz="1100">
              <a:latin typeface="G마켓 산스 Medium"/>
              <a:cs typeface="G마켓 산스 Medium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23304" y="3964987"/>
            <a:ext cx="2435860" cy="1159510"/>
          </a:xfrm>
          <a:custGeom>
            <a:avLst/>
            <a:gdLst/>
            <a:ahLst/>
            <a:cxnLst/>
            <a:rect l="l" t="t" r="r" b="b"/>
            <a:pathLst>
              <a:path w="2435860" h="1159510">
                <a:moveTo>
                  <a:pt x="71995" y="0"/>
                </a:moveTo>
                <a:lnTo>
                  <a:pt x="31812" y="12243"/>
                </a:lnTo>
                <a:lnTo>
                  <a:pt x="5724" y="43801"/>
                </a:lnTo>
                <a:lnTo>
                  <a:pt x="0" y="71738"/>
                </a:lnTo>
                <a:lnTo>
                  <a:pt x="26" y="1087449"/>
                </a:lnTo>
                <a:lnTo>
                  <a:pt x="12243" y="1127364"/>
                </a:lnTo>
                <a:lnTo>
                  <a:pt x="43798" y="1153459"/>
                </a:lnTo>
                <a:lnTo>
                  <a:pt x="71729" y="1159192"/>
                </a:lnTo>
                <a:lnTo>
                  <a:pt x="2363398" y="1159192"/>
                </a:lnTo>
                <a:lnTo>
                  <a:pt x="2403570" y="1146944"/>
                </a:lnTo>
                <a:lnTo>
                  <a:pt x="2429658" y="1115383"/>
                </a:lnTo>
                <a:lnTo>
                  <a:pt x="2435389" y="1087449"/>
                </a:lnTo>
                <a:lnTo>
                  <a:pt x="2435365" y="71738"/>
                </a:lnTo>
                <a:lnTo>
                  <a:pt x="2423141" y="31804"/>
                </a:lnTo>
                <a:lnTo>
                  <a:pt x="2391577" y="5723"/>
                </a:lnTo>
                <a:lnTo>
                  <a:pt x="71995" y="0"/>
                </a:lnTo>
                <a:close/>
              </a:path>
            </a:pathLst>
          </a:custGeom>
          <a:solidFill>
            <a:srgbClr val="EFEF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7515304" y="2688612"/>
            <a:ext cx="2435860" cy="1211580"/>
          </a:xfrm>
          <a:custGeom>
            <a:avLst/>
            <a:gdLst/>
            <a:ahLst/>
            <a:cxnLst/>
            <a:rect l="l" t="t" r="r" b="b"/>
            <a:pathLst>
              <a:path w="2435859" h="1211579">
                <a:moveTo>
                  <a:pt x="71995" y="0"/>
                </a:moveTo>
                <a:lnTo>
                  <a:pt x="31812" y="12243"/>
                </a:lnTo>
                <a:lnTo>
                  <a:pt x="5724" y="43801"/>
                </a:lnTo>
                <a:lnTo>
                  <a:pt x="0" y="71738"/>
                </a:lnTo>
                <a:lnTo>
                  <a:pt x="24" y="1139815"/>
                </a:lnTo>
                <a:lnTo>
                  <a:pt x="12247" y="1179750"/>
                </a:lnTo>
                <a:lnTo>
                  <a:pt x="43811" y="1205831"/>
                </a:lnTo>
                <a:lnTo>
                  <a:pt x="71750" y="1211554"/>
                </a:lnTo>
                <a:lnTo>
                  <a:pt x="2363397" y="1211554"/>
                </a:lnTo>
                <a:lnTo>
                  <a:pt x="2403576" y="1199310"/>
                </a:lnTo>
                <a:lnTo>
                  <a:pt x="2429664" y="1167752"/>
                </a:lnTo>
                <a:lnTo>
                  <a:pt x="2435389" y="1139815"/>
                </a:lnTo>
                <a:lnTo>
                  <a:pt x="2435365" y="71738"/>
                </a:lnTo>
                <a:lnTo>
                  <a:pt x="2423141" y="31804"/>
                </a:lnTo>
                <a:lnTo>
                  <a:pt x="2391577" y="5723"/>
                </a:lnTo>
                <a:lnTo>
                  <a:pt x="71995" y="0"/>
                </a:lnTo>
                <a:close/>
              </a:path>
            </a:pathLst>
          </a:custGeom>
          <a:solidFill>
            <a:srgbClr val="EFEF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-4273" sz="3900" spc="-157"/>
              <a:t>유해위험작업</a:t>
            </a:r>
            <a:r>
              <a:rPr dirty="0" baseline="-4273" sz="3900"/>
              <a:t>별</a:t>
            </a:r>
            <a:r>
              <a:rPr dirty="0" baseline="-4273" sz="3900" spc="-315"/>
              <a:t> </a:t>
            </a:r>
            <a:r>
              <a:rPr dirty="0" baseline="-4273" sz="3900" spc="-157"/>
              <a:t>안전작</a:t>
            </a:r>
            <a:r>
              <a:rPr dirty="0" baseline="-4273" sz="3900"/>
              <a:t>업</a:t>
            </a:r>
            <a:r>
              <a:rPr dirty="0" baseline="-4273" sz="3900" spc="-315"/>
              <a:t> </a:t>
            </a:r>
            <a:r>
              <a:rPr dirty="0" baseline="-4273" sz="3900" spc="-157"/>
              <a:t>방법</a:t>
            </a:r>
            <a:r>
              <a:rPr dirty="0" sz="2000" spc="-80"/>
              <a:t>(화물자동차</a:t>
            </a:r>
            <a:r>
              <a:rPr dirty="0" sz="2000"/>
              <a:t>,</a:t>
            </a:r>
            <a:r>
              <a:rPr dirty="0" sz="2000" spc="-160"/>
              <a:t> </a:t>
            </a:r>
            <a:r>
              <a:rPr dirty="0" sz="2000" spc="-80"/>
              <a:t>덤프트</a:t>
            </a:r>
            <a:r>
              <a:rPr dirty="0" sz="2000"/>
              <a:t>럭</a:t>
            </a:r>
            <a:r>
              <a:rPr dirty="0" sz="2000" spc="-160"/>
              <a:t> </a:t>
            </a:r>
            <a:r>
              <a:rPr dirty="0" sz="2000" spc="-80"/>
              <a:t>작업)</a:t>
            </a:r>
            <a:endParaRPr sz="2000"/>
          </a:p>
        </p:txBody>
      </p:sp>
      <p:sp>
        <p:nvSpPr>
          <p:cNvPr id="6" name="object 6"/>
          <p:cNvSpPr/>
          <p:nvPr/>
        </p:nvSpPr>
        <p:spPr>
          <a:xfrm>
            <a:off x="1238995" y="3837193"/>
            <a:ext cx="1404620" cy="288290"/>
          </a:xfrm>
          <a:custGeom>
            <a:avLst/>
            <a:gdLst/>
            <a:ahLst/>
            <a:cxnLst/>
            <a:rect l="l" t="t" r="r" b="b"/>
            <a:pathLst>
              <a:path w="1404620" h="288289">
                <a:moveTo>
                  <a:pt x="144004" y="0"/>
                </a:moveTo>
                <a:lnTo>
                  <a:pt x="101273" y="6445"/>
                </a:lnTo>
                <a:lnTo>
                  <a:pt x="63645" y="24487"/>
                </a:lnTo>
                <a:lnTo>
                  <a:pt x="33061" y="52187"/>
                </a:lnTo>
                <a:lnTo>
                  <a:pt x="11463" y="87602"/>
                </a:lnTo>
                <a:lnTo>
                  <a:pt x="792" y="128794"/>
                </a:lnTo>
                <a:lnTo>
                  <a:pt x="0" y="143473"/>
                </a:lnTo>
                <a:lnTo>
                  <a:pt x="737" y="158230"/>
                </a:lnTo>
                <a:lnTo>
                  <a:pt x="11228" y="199620"/>
                </a:lnTo>
                <a:lnTo>
                  <a:pt x="32636" y="235202"/>
                </a:lnTo>
                <a:lnTo>
                  <a:pt x="63029" y="263064"/>
                </a:lnTo>
                <a:lnTo>
                  <a:pt x="100475" y="281298"/>
                </a:lnTo>
                <a:lnTo>
                  <a:pt x="143043" y="287994"/>
                </a:lnTo>
                <a:lnTo>
                  <a:pt x="1260066" y="287994"/>
                </a:lnTo>
                <a:lnTo>
                  <a:pt x="1302736" y="281552"/>
                </a:lnTo>
                <a:lnTo>
                  <a:pt x="1340366" y="263508"/>
                </a:lnTo>
                <a:lnTo>
                  <a:pt x="1370950" y="235808"/>
                </a:lnTo>
                <a:lnTo>
                  <a:pt x="1392548" y="200393"/>
                </a:lnTo>
                <a:lnTo>
                  <a:pt x="1403216" y="159204"/>
                </a:lnTo>
                <a:lnTo>
                  <a:pt x="1404008" y="144526"/>
                </a:lnTo>
                <a:lnTo>
                  <a:pt x="1403271" y="129768"/>
                </a:lnTo>
                <a:lnTo>
                  <a:pt x="1392779" y="88378"/>
                </a:lnTo>
                <a:lnTo>
                  <a:pt x="1371372" y="52796"/>
                </a:lnTo>
                <a:lnTo>
                  <a:pt x="1340980" y="24934"/>
                </a:lnTo>
                <a:lnTo>
                  <a:pt x="1303534" y="6699"/>
                </a:lnTo>
                <a:lnTo>
                  <a:pt x="1260966" y="3"/>
                </a:lnTo>
                <a:lnTo>
                  <a:pt x="14400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238995" y="3837193"/>
            <a:ext cx="1404620" cy="288290"/>
          </a:xfrm>
          <a:custGeom>
            <a:avLst/>
            <a:gdLst/>
            <a:ahLst/>
            <a:cxnLst/>
            <a:rect l="l" t="t" r="r" b="b"/>
            <a:pathLst>
              <a:path w="1404620" h="288289">
                <a:moveTo>
                  <a:pt x="144004" y="0"/>
                </a:moveTo>
                <a:lnTo>
                  <a:pt x="101273" y="6445"/>
                </a:lnTo>
                <a:lnTo>
                  <a:pt x="63645" y="24487"/>
                </a:lnTo>
                <a:lnTo>
                  <a:pt x="33061" y="52187"/>
                </a:lnTo>
                <a:lnTo>
                  <a:pt x="11463" y="87602"/>
                </a:lnTo>
                <a:lnTo>
                  <a:pt x="792" y="128794"/>
                </a:lnTo>
                <a:lnTo>
                  <a:pt x="0" y="143473"/>
                </a:lnTo>
                <a:lnTo>
                  <a:pt x="737" y="158230"/>
                </a:lnTo>
                <a:lnTo>
                  <a:pt x="11228" y="199620"/>
                </a:lnTo>
                <a:lnTo>
                  <a:pt x="32636" y="235202"/>
                </a:lnTo>
                <a:lnTo>
                  <a:pt x="63029" y="263064"/>
                </a:lnTo>
                <a:lnTo>
                  <a:pt x="100475" y="281298"/>
                </a:lnTo>
                <a:lnTo>
                  <a:pt x="143043" y="287994"/>
                </a:lnTo>
                <a:lnTo>
                  <a:pt x="1260004" y="287997"/>
                </a:lnTo>
                <a:lnTo>
                  <a:pt x="1274695" y="287257"/>
                </a:lnTo>
                <a:lnTo>
                  <a:pt x="1315942" y="276730"/>
                </a:lnTo>
                <a:lnTo>
                  <a:pt x="1351439" y="255252"/>
                </a:lnTo>
                <a:lnTo>
                  <a:pt x="1379244" y="224765"/>
                </a:lnTo>
                <a:lnTo>
                  <a:pt x="1397414" y="187209"/>
                </a:lnTo>
                <a:lnTo>
                  <a:pt x="1404008" y="144526"/>
                </a:lnTo>
                <a:lnTo>
                  <a:pt x="1403271" y="129768"/>
                </a:lnTo>
                <a:lnTo>
                  <a:pt x="1392779" y="88378"/>
                </a:lnTo>
                <a:lnTo>
                  <a:pt x="1371372" y="52796"/>
                </a:lnTo>
                <a:lnTo>
                  <a:pt x="1340980" y="24934"/>
                </a:lnTo>
                <a:lnTo>
                  <a:pt x="1303534" y="6699"/>
                </a:lnTo>
                <a:lnTo>
                  <a:pt x="1260966" y="3"/>
                </a:lnTo>
                <a:lnTo>
                  <a:pt x="144004" y="0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8030995" y="2568192"/>
            <a:ext cx="1404620" cy="288290"/>
          </a:xfrm>
          <a:custGeom>
            <a:avLst/>
            <a:gdLst/>
            <a:ahLst/>
            <a:cxnLst/>
            <a:rect l="l" t="t" r="r" b="b"/>
            <a:pathLst>
              <a:path w="1404620" h="288289">
                <a:moveTo>
                  <a:pt x="144004" y="0"/>
                </a:moveTo>
                <a:lnTo>
                  <a:pt x="101273" y="6445"/>
                </a:lnTo>
                <a:lnTo>
                  <a:pt x="63645" y="24487"/>
                </a:lnTo>
                <a:lnTo>
                  <a:pt x="33061" y="52187"/>
                </a:lnTo>
                <a:lnTo>
                  <a:pt x="11463" y="87602"/>
                </a:lnTo>
                <a:lnTo>
                  <a:pt x="792" y="128794"/>
                </a:lnTo>
                <a:lnTo>
                  <a:pt x="0" y="143473"/>
                </a:lnTo>
                <a:lnTo>
                  <a:pt x="737" y="158230"/>
                </a:lnTo>
                <a:lnTo>
                  <a:pt x="11228" y="199620"/>
                </a:lnTo>
                <a:lnTo>
                  <a:pt x="32636" y="235202"/>
                </a:lnTo>
                <a:lnTo>
                  <a:pt x="63029" y="263064"/>
                </a:lnTo>
                <a:lnTo>
                  <a:pt x="100475" y="281298"/>
                </a:lnTo>
                <a:lnTo>
                  <a:pt x="143043" y="287994"/>
                </a:lnTo>
                <a:lnTo>
                  <a:pt x="1260066" y="287994"/>
                </a:lnTo>
                <a:lnTo>
                  <a:pt x="1302736" y="281552"/>
                </a:lnTo>
                <a:lnTo>
                  <a:pt x="1340366" y="263508"/>
                </a:lnTo>
                <a:lnTo>
                  <a:pt x="1370950" y="235808"/>
                </a:lnTo>
                <a:lnTo>
                  <a:pt x="1392548" y="200393"/>
                </a:lnTo>
                <a:lnTo>
                  <a:pt x="1403216" y="159204"/>
                </a:lnTo>
                <a:lnTo>
                  <a:pt x="1404008" y="144526"/>
                </a:lnTo>
                <a:lnTo>
                  <a:pt x="1403271" y="129768"/>
                </a:lnTo>
                <a:lnTo>
                  <a:pt x="1392779" y="88378"/>
                </a:lnTo>
                <a:lnTo>
                  <a:pt x="1371372" y="52796"/>
                </a:lnTo>
                <a:lnTo>
                  <a:pt x="1340980" y="24934"/>
                </a:lnTo>
                <a:lnTo>
                  <a:pt x="1303534" y="6699"/>
                </a:lnTo>
                <a:lnTo>
                  <a:pt x="1260966" y="3"/>
                </a:lnTo>
                <a:lnTo>
                  <a:pt x="14400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8030995" y="2568192"/>
            <a:ext cx="1404620" cy="288290"/>
          </a:xfrm>
          <a:custGeom>
            <a:avLst/>
            <a:gdLst/>
            <a:ahLst/>
            <a:cxnLst/>
            <a:rect l="l" t="t" r="r" b="b"/>
            <a:pathLst>
              <a:path w="1404620" h="288289">
                <a:moveTo>
                  <a:pt x="144004" y="0"/>
                </a:moveTo>
                <a:lnTo>
                  <a:pt x="101273" y="6445"/>
                </a:lnTo>
                <a:lnTo>
                  <a:pt x="63645" y="24487"/>
                </a:lnTo>
                <a:lnTo>
                  <a:pt x="33061" y="52187"/>
                </a:lnTo>
                <a:lnTo>
                  <a:pt x="11463" y="87602"/>
                </a:lnTo>
                <a:lnTo>
                  <a:pt x="792" y="128794"/>
                </a:lnTo>
                <a:lnTo>
                  <a:pt x="0" y="143473"/>
                </a:lnTo>
                <a:lnTo>
                  <a:pt x="737" y="158230"/>
                </a:lnTo>
                <a:lnTo>
                  <a:pt x="11228" y="199620"/>
                </a:lnTo>
                <a:lnTo>
                  <a:pt x="32636" y="235202"/>
                </a:lnTo>
                <a:lnTo>
                  <a:pt x="63029" y="263064"/>
                </a:lnTo>
                <a:lnTo>
                  <a:pt x="100475" y="281298"/>
                </a:lnTo>
                <a:lnTo>
                  <a:pt x="143043" y="287994"/>
                </a:lnTo>
                <a:lnTo>
                  <a:pt x="1260004" y="287997"/>
                </a:lnTo>
                <a:lnTo>
                  <a:pt x="1274695" y="287257"/>
                </a:lnTo>
                <a:lnTo>
                  <a:pt x="1315942" y="276730"/>
                </a:lnTo>
                <a:lnTo>
                  <a:pt x="1351439" y="255252"/>
                </a:lnTo>
                <a:lnTo>
                  <a:pt x="1379244" y="224765"/>
                </a:lnTo>
                <a:lnTo>
                  <a:pt x="1397414" y="187209"/>
                </a:lnTo>
                <a:lnTo>
                  <a:pt x="1404008" y="144526"/>
                </a:lnTo>
                <a:lnTo>
                  <a:pt x="1403271" y="129768"/>
                </a:lnTo>
                <a:lnTo>
                  <a:pt x="1392779" y="88378"/>
                </a:lnTo>
                <a:lnTo>
                  <a:pt x="1371372" y="52796"/>
                </a:lnTo>
                <a:lnTo>
                  <a:pt x="1340980" y="24934"/>
                </a:lnTo>
                <a:lnTo>
                  <a:pt x="1303534" y="6699"/>
                </a:lnTo>
                <a:lnTo>
                  <a:pt x="1260966" y="3"/>
                </a:lnTo>
                <a:lnTo>
                  <a:pt x="144004" y="0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1051519" y="2622024"/>
            <a:ext cx="8702040" cy="23475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r" marR="629920">
              <a:lnSpc>
                <a:spcPct val="100000"/>
              </a:lnSpc>
            </a:pPr>
            <a:r>
              <a:rPr dirty="0" sz="1300" spc="-60" b="1">
                <a:latin typeface="나눔스퀘어 네오 ExtraBold"/>
                <a:cs typeface="나눔스퀘어 네오 ExtraBold"/>
              </a:rPr>
              <a:t>후</a:t>
            </a:r>
            <a:r>
              <a:rPr dirty="0" sz="1300" spc="-25" b="1">
                <a:latin typeface="나눔스퀘어 네오 ExtraBold"/>
                <a:cs typeface="나눔스퀘어 네오 ExtraBold"/>
              </a:rPr>
              <a:t>부</a:t>
            </a:r>
            <a:r>
              <a:rPr dirty="0" sz="1300" spc="-75" b="1">
                <a:latin typeface="나눔스퀘어 네오 ExtraBold"/>
                <a:cs typeface="나눔스퀘어 네오 ExtraBold"/>
              </a:rPr>
              <a:t> </a:t>
            </a:r>
            <a:r>
              <a:rPr dirty="0" sz="1300" spc="-60" b="1">
                <a:latin typeface="나눔스퀘어 네오 ExtraBold"/>
                <a:cs typeface="나눔스퀘어 네오 ExtraBold"/>
              </a:rPr>
              <a:t>반사판</a:t>
            </a:r>
            <a:endParaRPr sz="1300">
              <a:latin typeface="나눔스퀘어 네오 ExtraBold"/>
              <a:cs typeface="나눔스퀘어 네오 ExtraBold"/>
            </a:endParaRPr>
          </a:p>
          <a:p>
            <a:pPr algn="ctr" marL="6669405" marR="5080">
              <a:lnSpc>
                <a:spcPct val="128200"/>
              </a:lnSpc>
              <a:spcBef>
                <a:spcPts val="985"/>
              </a:spcBef>
            </a:pPr>
            <a:r>
              <a:rPr dirty="0" sz="1300" spc="-60" b="1">
                <a:latin typeface="나눔스퀘어 네오 Bold"/>
                <a:cs typeface="나눔스퀘어 네오 Bold"/>
              </a:rPr>
              <a:t>추돌사</a:t>
            </a:r>
            <a:r>
              <a:rPr dirty="0" sz="1300" spc="-25" b="1">
                <a:latin typeface="나눔스퀘어 네오 Bold"/>
                <a:cs typeface="나눔스퀘어 네오 Bold"/>
              </a:rPr>
              <a:t>고</a:t>
            </a:r>
            <a:r>
              <a:rPr dirty="0" sz="1300" spc="-70" b="1">
                <a:latin typeface="나눔스퀘어 네오 Bold"/>
                <a:cs typeface="나눔스퀘어 네오 Bold"/>
              </a:rPr>
              <a:t> </a:t>
            </a:r>
            <a:r>
              <a:rPr dirty="0" sz="1300" spc="-25" b="1">
                <a:latin typeface="나눔스퀘어 네오 Bold"/>
                <a:cs typeface="나눔스퀘어 네오 Bold"/>
              </a:rPr>
              <a:t>후</a:t>
            </a:r>
            <a:r>
              <a:rPr dirty="0" sz="1300" spc="-70" b="1">
                <a:latin typeface="나눔스퀘어 네오 Bold"/>
                <a:cs typeface="나눔스퀘어 네오 Bold"/>
              </a:rPr>
              <a:t> </a:t>
            </a:r>
            <a:r>
              <a:rPr dirty="0" sz="1300" spc="-60" b="1">
                <a:latin typeface="나눔스퀘어 네오 Bold"/>
                <a:cs typeface="나눔스퀘어 네오 Bold"/>
              </a:rPr>
              <a:t>언더라이드</a:t>
            </a:r>
            <a:r>
              <a:rPr dirty="0" sz="1300" spc="-55" b="1">
                <a:latin typeface="나눔스퀘어 네오 Bold"/>
                <a:cs typeface="나눔스퀘어 네오 Bold"/>
              </a:rPr>
              <a:t> (화물</a:t>
            </a:r>
            <a:r>
              <a:rPr dirty="0" sz="1300" spc="-25" b="1">
                <a:latin typeface="나눔스퀘어 네오 Bold"/>
                <a:cs typeface="나눔스퀘어 네오 Bold"/>
              </a:rPr>
              <a:t>차</a:t>
            </a:r>
            <a:r>
              <a:rPr dirty="0" sz="1300" spc="-70" b="1">
                <a:latin typeface="나눔스퀘어 네오 Bold"/>
                <a:cs typeface="나눔스퀘어 네오 Bold"/>
              </a:rPr>
              <a:t> </a:t>
            </a:r>
            <a:r>
              <a:rPr dirty="0" sz="1300" spc="-60" b="1">
                <a:latin typeface="나눔스퀘어 네오 Bold"/>
                <a:cs typeface="나눔스퀘어 네오 Bold"/>
              </a:rPr>
              <a:t>밑으</a:t>
            </a:r>
            <a:r>
              <a:rPr dirty="0" sz="1300" spc="-25" b="1">
                <a:latin typeface="나눔스퀘어 네오 Bold"/>
                <a:cs typeface="나눔스퀘어 네오 Bold"/>
              </a:rPr>
              <a:t>로</a:t>
            </a:r>
            <a:r>
              <a:rPr dirty="0" sz="1300" spc="-70" b="1">
                <a:latin typeface="나눔스퀘어 네오 Bold"/>
                <a:cs typeface="나눔스퀘어 네오 Bold"/>
              </a:rPr>
              <a:t> </a:t>
            </a:r>
            <a:r>
              <a:rPr dirty="0" sz="1300" spc="-60" b="1">
                <a:latin typeface="나눔스퀘어 네오 Bold"/>
                <a:cs typeface="나눔스퀘어 네오 Bold"/>
              </a:rPr>
              <a:t>들어가</a:t>
            </a:r>
            <a:r>
              <a:rPr dirty="0" sz="1300" spc="-25" b="1">
                <a:latin typeface="나눔스퀘어 네오 Bold"/>
                <a:cs typeface="나눔스퀘어 네오 Bold"/>
              </a:rPr>
              <a:t>는</a:t>
            </a:r>
            <a:r>
              <a:rPr dirty="0" sz="1300" spc="-70" b="1">
                <a:latin typeface="나눔스퀘어 네오 Bold"/>
                <a:cs typeface="나눔스퀘어 네오 Bold"/>
              </a:rPr>
              <a:t> </a:t>
            </a:r>
            <a:r>
              <a:rPr dirty="0" sz="1300" spc="-55" b="1">
                <a:latin typeface="나눔스퀘어 네오 Bold"/>
                <a:cs typeface="나눔스퀘어 네오 Bold"/>
              </a:rPr>
              <a:t>현상)</a:t>
            </a:r>
            <a:r>
              <a:rPr dirty="0" sz="1300" spc="-55" b="1">
                <a:latin typeface="나눔스퀘어 네오 Bold"/>
                <a:cs typeface="나눔스퀘어 네오 Bold"/>
              </a:rPr>
              <a:t> 사</a:t>
            </a:r>
            <a:r>
              <a:rPr dirty="0" sz="1300" spc="-25" b="1">
                <a:latin typeface="나눔스퀘어 네오 Bold"/>
                <a:cs typeface="나눔스퀘어 네오 Bold"/>
              </a:rPr>
              <a:t>고</a:t>
            </a:r>
            <a:r>
              <a:rPr dirty="0" sz="1300" spc="-70" b="1">
                <a:latin typeface="나눔스퀘어 네오 Bold"/>
                <a:cs typeface="나눔스퀘어 네오 Bold"/>
              </a:rPr>
              <a:t> </a:t>
            </a:r>
            <a:r>
              <a:rPr dirty="0" sz="1300" spc="-60" b="1">
                <a:latin typeface="나눔스퀘어 네오 Bold"/>
                <a:cs typeface="나눔스퀘어 네오 Bold"/>
              </a:rPr>
              <a:t>방</a:t>
            </a:r>
            <a:r>
              <a:rPr dirty="0" sz="1300" spc="-25" b="1">
                <a:latin typeface="나눔스퀘어 네오 Bold"/>
                <a:cs typeface="나눔스퀘어 네오 Bold"/>
              </a:rPr>
              <a:t>지</a:t>
            </a:r>
            <a:r>
              <a:rPr dirty="0" sz="1300" spc="-70" b="1">
                <a:latin typeface="나눔스퀘어 네오 Bold"/>
                <a:cs typeface="나눔스퀘어 네오 Bold"/>
              </a:rPr>
              <a:t> </a:t>
            </a:r>
            <a:r>
              <a:rPr dirty="0" sz="1300" spc="-60" b="1">
                <a:latin typeface="나눔스퀘어 네오 Bold"/>
                <a:cs typeface="나눔스퀘어 네오 Bold"/>
              </a:rPr>
              <a:t>목적</a:t>
            </a:r>
            <a:endParaRPr sz="1300">
              <a:latin typeface="나눔스퀘어 네오 Bold"/>
              <a:cs typeface="나눔스퀘어 네오 Bold"/>
            </a:endParaRPr>
          </a:p>
          <a:p>
            <a:pPr>
              <a:lnSpc>
                <a:spcPct val="100000"/>
              </a:lnSpc>
              <a:spcBef>
                <a:spcPts val="6"/>
              </a:spcBef>
            </a:pPr>
            <a:endParaRPr sz="1250">
              <a:latin typeface="Times New Roman"/>
              <a:cs typeface="Times New Roman"/>
            </a:endParaRPr>
          </a:p>
          <a:p>
            <a:pPr algn="ctr" marR="6932295">
              <a:lnSpc>
                <a:spcPct val="100000"/>
              </a:lnSpc>
            </a:pPr>
            <a:r>
              <a:rPr dirty="0" sz="1300" spc="-60" b="1">
                <a:latin typeface="나눔스퀘어 네오 ExtraBold"/>
                <a:cs typeface="나눔스퀘어 네오 ExtraBold"/>
              </a:rPr>
              <a:t>후</a:t>
            </a:r>
            <a:r>
              <a:rPr dirty="0" sz="1300" spc="-25" b="1">
                <a:latin typeface="나눔스퀘어 네오 ExtraBold"/>
                <a:cs typeface="나눔스퀘어 네오 ExtraBold"/>
              </a:rPr>
              <a:t>부</a:t>
            </a:r>
            <a:r>
              <a:rPr dirty="0" sz="1300" spc="-75" b="1">
                <a:latin typeface="나눔스퀘어 네오 ExtraBold"/>
                <a:cs typeface="나눔스퀘어 네오 ExtraBold"/>
              </a:rPr>
              <a:t> </a:t>
            </a:r>
            <a:r>
              <a:rPr dirty="0" sz="1300" spc="-60" b="1">
                <a:latin typeface="나눔스퀘어 네오 ExtraBold"/>
                <a:cs typeface="나눔스퀘어 네오 ExtraBold"/>
              </a:rPr>
              <a:t>반사지</a:t>
            </a:r>
            <a:endParaRPr sz="1300">
              <a:latin typeface="나눔스퀘어 네오 ExtraBold"/>
              <a:cs typeface="나눔스퀘어 네오 ExtraBold"/>
            </a:endParaRPr>
          </a:p>
          <a:p>
            <a:pPr algn="ctr" marL="12700" marR="6931659">
              <a:lnSpc>
                <a:spcPct val="128200"/>
              </a:lnSpc>
              <a:spcBef>
                <a:spcPts val="985"/>
              </a:spcBef>
            </a:pPr>
            <a:r>
              <a:rPr dirty="0" sz="1300" spc="-60" b="1">
                <a:latin typeface="나눔스퀘어 네오 Bold"/>
                <a:cs typeface="나눔스퀘어 네오 Bold"/>
              </a:rPr>
              <a:t>뒤에</a:t>
            </a:r>
            <a:r>
              <a:rPr dirty="0" sz="1300" spc="-25" b="1">
                <a:latin typeface="나눔스퀘어 네오 Bold"/>
                <a:cs typeface="나눔스퀘어 네오 Bold"/>
              </a:rPr>
              <a:t>서</a:t>
            </a:r>
            <a:r>
              <a:rPr dirty="0" sz="1300" spc="-70" b="1">
                <a:latin typeface="나눔스퀘어 네오 Bold"/>
                <a:cs typeface="나눔스퀘어 네오 Bold"/>
              </a:rPr>
              <a:t> </a:t>
            </a:r>
            <a:r>
              <a:rPr dirty="0" sz="1300" spc="-60" b="1">
                <a:latin typeface="나눔스퀘어 네오 Bold"/>
                <a:cs typeface="나눔스퀘어 네오 Bold"/>
              </a:rPr>
              <a:t>쫓아오</a:t>
            </a:r>
            <a:r>
              <a:rPr dirty="0" sz="1300" spc="-25" b="1">
                <a:latin typeface="나눔스퀘어 네오 Bold"/>
                <a:cs typeface="나눔스퀘어 네오 Bold"/>
              </a:rPr>
              <a:t>는</a:t>
            </a:r>
            <a:r>
              <a:rPr dirty="0" sz="1300" spc="-70" b="1">
                <a:latin typeface="나눔스퀘어 네오 Bold"/>
                <a:cs typeface="나눔스퀘어 네오 Bold"/>
              </a:rPr>
              <a:t> </a:t>
            </a:r>
            <a:r>
              <a:rPr dirty="0" sz="1300" spc="-60" b="1">
                <a:latin typeface="나눔스퀘어 네오 Bold"/>
                <a:cs typeface="나눔스퀘어 네오 Bold"/>
              </a:rPr>
              <a:t>차량의</a:t>
            </a:r>
            <a:r>
              <a:rPr dirty="0" sz="1300" spc="-55" b="1">
                <a:latin typeface="나눔스퀘어 네오 Bold"/>
                <a:cs typeface="나눔스퀘어 네오 Bold"/>
              </a:rPr>
              <a:t> 시</a:t>
            </a:r>
            <a:r>
              <a:rPr dirty="0" sz="1300" spc="-25" b="1">
                <a:latin typeface="나눔스퀘어 네오 Bold"/>
                <a:cs typeface="나눔스퀘어 네오 Bold"/>
              </a:rPr>
              <a:t>야</a:t>
            </a:r>
            <a:r>
              <a:rPr dirty="0" sz="1300" spc="-70" b="1">
                <a:latin typeface="나눔스퀘어 네오 Bold"/>
                <a:cs typeface="나눔스퀘어 네오 Bold"/>
              </a:rPr>
              <a:t> </a:t>
            </a:r>
            <a:r>
              <a:rPr dirty="0" sz="1300" spc="-60" b="1">
                <a:latin typeface="나눔스퀘어 네오 Bold"/>
                <a:cs typeface="나눔스퀘어 네오 Bold"/>
              </a:rPr>
              <a:t>확보</a:t>
            </a:r>
            <a:r>
              <a:rPr dirty="0" sz="1300" spc="-25" b="1">
                <a:latin typeface="나눔스퀘어 네오 Bold"/>
                <a:cs typeface="나눔스퀘어 네오 Bold"/>
              </a:rPr>
              <a:t>로</a:t>
            </a:r>
            <a:r>
              <a:rPr dirty="0" sz="1300" spc="-70" b="1">
                <a:latin typeface="나눔스퀘어 네오 Bold"/>
                <a:cs typeface="나눔스퀘어 네오 Bold"/>
              </a:rPr>
              <a:t> </a:t>
            </a:r>
            <a:r>
              <a:rPr dirty="0" sz="1300" spc="-60" b="1">
                <a:latin typeface="나눔스퀘어 네오 Bold"/>
                <a:cs typeface="나눔스퀘어 네오 Bold"/>
              </a:rPr>
              <a:t>인</a:t>
            </a:r>
            <a:r>
              <a:rPr dirty="0" sz="1300" spc="-25" b="1">
                <a:latin typeface="나눔스퀘어 네오 Bold"/>
                <a:cs typeface="나눔스퀘어 네오 Bold"/>
              </a:rPr>
              <a:t>한</a:t>
            </a:r>
            <a:r>
              <a:rPr dirty="0" sz="1300" spc="-70" b="1">
                <a:latin typeface="나눔스퀘어 네오 Bold"/>
                <a:cs typeface="나눔스퀘어 네오 Bold"/>
              </a:rPr>
              <a:t> </a:t>
            </a:r>
            <a:r>
              <a:rPr dirty="0" sz="1300" spc="-60" b="1">
                <a:latin typeface="나눔스퀘어 네오 Bold"/>
                <a:cs typeface="나눔스퀘어 네오 Bold"/>
              </a:rPr>
              <a:t>추돌사고</a:t>
            </a:r>
            <a:r>
              <a:rPr dirty="0" sz="1300" spc="-60" b="1">
                <a:latin typeface="나눔스퀘어 네오 Bold"/>
                <a:cs typeface="나눔스퀘어 네오 Bold"/>
              </a:rPr>
              <a:t> 방지장치</a:t>
            </a:r>
            <a:endParaRPr sz="1300">
              <a:latin typeface="나눔스퀘어 네오 Bold"/>
              <a:cs typeface="나눔스퀘어 네오 Bold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419665" y="2582837"/>
            <a:ext cx="3852670" cy="18061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419665" y="4538167"/>
            <a:ext cx="3852670" cy="18061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1949999" y="3027175"/>
            <a:ext cx="3162300" cy="810260"/>
          </a:xfrm>
          <a:custGeom>
            <a:avLst/>
            <a:gdLst/>
            <a:ahLst/>
            <a:cxnLst/>
            <a:rect l="l" t="t" r="r" b="b"/>
            <a:pathLst>
              <a:path w="3162300" h="810260">
                <a:moveTo>
                  <a:pt x="0" y="809993"/>
                </a:moveTo>
                <a:lnTo>
                  <a:pt x="0" y="0"/>
                </a:lnTo>
                <a:lnTo>
                  <a:pt x="3161995" y="0"/>
                </a:lnTo>
                <a:lnTo>
                  <a:pt x="3161995" y="287997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6479999" y="2133191"/>
            <a:ext cx="2250440" cy="1128395"/>
          </a:xfrm>
          <a:custGeom>
            <a:avLst/>
            <a:gdLst/>
            <a:ahLst/>
            <a:cxnLst/>
            <a:rect l="l" t="t" r="r" b="b"/>
            <a:pathLst>
              <a:path w="2250440" h="1128395">
                <a:moveTo>
                  <a:pt x="0" y="1127988"/>
                </a:moveTo>
                <a:lnTo>
                  <a:pt x="0" y="9004"/>
                </a:lnTo>
                <a:lnTo>
                  <a:pt x="2249995" y="0"/>
                </a:lnTo>
                <a:lnTo>
                  <a:pt x="2249995" y="444004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6828000" y="5232184"/>
            <a:ext cx="1947545" cy="288290"/>
          </a:xfrm>
          <a:custGeom>
            <a:avLst/>
            <a:gdLst/>
            <a:ahLst/>
            <a:cxnLst/>
            <a:rect l="l" t="t" r="r" b="b"/>
            <a:pathLst>
              <a:path w="1947545" h="288289">
                <a:moveTo>
                  <a:pt x="0" y="0"/>
                </a:moveTo>
                <a:lnTo>
                  <a:pt x="1946998" y="0"/>
                </a:lnTo>
                <a:lnTo>
                  <a:pt x="1946998" y="28801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7515304" y="5634615"/>
            <a:ext cx="2435860" cy="932815"/>
          </a:xfrm>
          <a:custGeom>
            <a:avLst/>
            <a:gdLst/>
            <a:ahLst/>
            <a:cxnLst/>
            <a:rect l="l" t="t" r="r" b="b"/>
            <a:pathLst>
              <a:path w="2435859" h="932815">
                <a:moveTo>
                  <a:pt x="71995" y="0"/>
                </a:moveTo>
                <a:lnTo>
                  <a:pt x="31812" y="12243"/>
                </a:lnTo>
                <a:lnTo>
                  <a:pt x="5724" y="43801"/>
                </a:lnTo>
                <a:lnTo>
                  <a:pt x="0" y="71738"/>
                </a:lnTo>
                <a:lnTo>
                  <a:pt x="24" y="860644"/>
                </a:lnTo>
                <a:lnTo>
                  <a:pt x="12247" y="900579"/>
                </a:lnTo>
                <a:lnTo>
                  <a:pt x="43811" y="926660"/>
                </a:lnTo>
                <a:lnTo>
                  <a:pt x="71750" y="932382"/>
                </a:lnTo>
                <a:lnTo>
                  <a:pt x="2363397" y="932382"/>
                </a:lnTo>
                <a:lnTo>
                  <a:pt x="2403576" y="920139"/>
                </a:lnTo>
                <a:lnTo>
                  <a:pt x="2429664" y="888581"/>
                </a:lnTo>
                <a:lnTo>
                  <a:pt x="2435389" y="860644"/>
                </a:lnTo>
                <a:lnTo>
                  <a:pt x="2435365" y="71738"/>
                </a:lnTo>
                <a:lnTo>
                  <a:pt x="2423141" y="31804"/>
                </a:lnTo>
                <a:lnTo>
                  <a:pt x="2391577" y="5723"/>
                </a:lnTo>
                <a:lnTo>
                  <a:pt x="71995" y="0"/>
                </a:lnTo>
                <a:close/>
              </a:path>
            </a:pathLst>
          </a:custGeom>
          <a:solidFill>
            <a:srgbClr val="EFEF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8030995" y="5484192"/>
            <a:ext cx="1404620" cy="288290"/>
          </a:xfrm>
          <a:custGeom>
            <a:avLst/>
            <a:gdLst/>
            <a:ahLst/>
            <a:cxnLst/>
            <a:rect l="l" t="t" r="r" b="b"/>
            <a:pathLst>
              <a:path w="1404620" h="288289">
                <a:moveTo>
                  <a:pt x="144004" y="0"/>
                </a:moveTo>
                <a:lnTo>
                  <a:pt x="101273" y="6445"/>
                </a:lnTo>
                <a:lnTo>
                  <a:pt x="63645" y="24487"/>
                </a:lnTo>
                <a:lnTo>
                  <a:pt x="33061" y="52187"/>
                </a:lnTo>
                <a:lnTo>
                  <a:pt x="11463" y="87602"/>
                </a:lnTo>
                <a:lnTo>
                  <a:pt x="792" y="128794"/>
                </a:lnTo>
                <a:lnTo>
                  <a:pt x="0" y="143473"/>
                </a:lnTo>
                <a:lnTo>
                  <a:pt x="737" y="158230"/>
                </a:lnTo>
                <a:lnTo>
                  <a:pt x="11228" y="199620"/>
                </a:lnTo>
                <a:lnTo>
                  <a:pt x="32636" y="235202"/>
                </a:lnTo>
                <a:lnTo>
                  <a:pt x="63029" y="263064"/>
                </a:lnTo>
                <a:lnTo>
                  <a:pt x="100475" y="281298"/>
                </a:lnTo>
                <a:lnTo>
                  <a:pt x="143043" y="287994"/>
                </a:lnTo>
                <a:lnTo>
                  <a:pt x="1260066" y="287994"/>
                </a:lnTo>
                <a:lnTo>
                  <a:pt x="1302736" y="281552"/>
                </a:lnTo>
                <a:lnTo>
                  <a:pt x="1340366" y="263508"/>
                </a:lnTo>
                <a:lnTo>
                  <a:pt x="1370950" y="235808"/>
                </a:lnTo>
                <a:lnTo>
                  <a:pt x="1392548" y="200393"/>
                </a:lnTo>
                <a:lnTo>
                  <a:pt x="1403216" y="159204"/>
                </a:lnTo>
                <a:lnTo>
                  <a:pt x="1404008" y="144526"/>
                </a:lnTo>
                <a:lnTo>
                  <a:pt x="1403271" y="129768"/>
                </a:lnTo>
                <a:lnTo>
                  <a:pt x="1392779" y="88378"/>
                </a:lnTo>
                <a:lnTo>
                  <a:pt x="1371372" y="52796"/>
                </a:lnTo>
                <a:lnTo>
                  <a:pt x="1340980" y="24934"/>
                </a:lnTo>
                <a:lnTo>
                  <a:pt x="1303534" y="6699"/>
                </a:lnTo>
                <a:lnTo>
                  <a:pt x="1260966" y="3"/>
                </a:lnTo>
                <a:lnTo>
                  <a:pt x="14400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8030995" y="5484192"/>
            <a:ext cx="1404620" cy="288290"/>
          </a:xfrm>
          <a:custGeom>
            <a:avLst/>
            <a:gdLst/>
            <a:ahLst/>
            <a:cxnLst/>
            <a:rect l="l" t="t" r="r" b="b"/>
            <a:pathLst>
              <a:path w="1404620" h="288289">
                <a:moveTo>
                  <a:pt x="144004" y="0"/>
                </a:moveTo>
                <a:lnTo>
                  <a:pt x="101273" y="6445"/>
                </a:lnTo>
                <a:lnTo>
                  <a:pt x="63645" y="24487"/>
                </a:lnTo>
                <a:lnTo>
                  <a:pt x="33061" y="52187"/>
                </a:lnTo>
                <a:lnTo>
                  <a:pt x="11463" y="87602"/>
                </a:lnTo>
                <a:lnTo>
                  <a:pt x="792" y="128794"/>
                </a:lnTo>
                <a:lnTo>
                  <a:pt x="0" y="143473"/>
                </a:lnTo>
                <a:lnTo>
                  <a:pt x="737" y="158230"/>
                </a:lnTo>
                <a:lnTo>
                  <a:pt x="11228" y="199620"/>
                </a:lnTo>
                <a:lnTo>
                  <a:pt x="32636" y="235202"/>
                </a:lnTo>
                <a:lnTo>
                  <a:pt x="63029" y="263064"/>
                </a:lnTo>
                <a:lnTo>
                  <a:pt x="100475" y="281298"/>
                </a:lnTo>
                <a:lnTo>
                  <a:pt x="143043" y="287994"/>
                </a:lnTo>
                <a:lnTo>
                  <a:pt x="1260004" y="287997"/>
                </a:lnTo>
                <a:lnTo>
                  <a:pt x="1274695" y="287257"/>
                </a:lnTo>
                <a:lnTo>
                  <a:pt x="1315942" y="276730"/>
                </a:lnTo>
                <a:lnTo>
                  <a:pt x="1351439" y="255252"/>
                </a:lnTo>
                <a:lnTo>
                  <a:pt x="1379244" y="224765"/>
                </a:lnTo>
                <a:lnTo>
                  <a:pt x="1397414" y="187209"/>
                </a:lnTo>
                <a:lnTo>
                  <a:pt x="1404008" y="144526"/>
                </a:lnTo>
                <a:lnTo>
                  <a:pt x="1403271" y="129768"/>
                </a:lnTo>
                <a:lnTo>
                  <a:pt x="1392779" y="88378"/>
                </a:lnTo>
                <a:lnTo>
                  <a:pt x="1371372" y="52796"/>
                </a:lnTo>
                <a:lnTo>
                  <a:pt x="1340980" y="24934"/>
                </a:lnTo>
                <a:lnTo>
                  <a:pt x="1303534" y="6699"/>
                </a:lnTo>
                <a:lnTo>
                  <a:pt x="1260966" y="3"/>
                </a:lnTo>
                <a:lnTo>
                  <a:pt x="144004" y="0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/>
          <p:nvPr/>
        </p:nvSpPr>
        <p:spPr>
          <a:xfrm>
            <a:off x="7843519" y="5538022"/>
            <a:ext cx="1775460" cy="8242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R="5715">
              <a:lnSpc>
                <a:spcPct val="100000"/>
              </a:lnSpc>
            </a:pPr>
            <a:r>
              <a:rPr dirty="0" sz="1300" spc="-60" b="1">
                <a:latin typeface="나눔스퀘어 네오 ExtraBold"/>
                <a:cs typeface="나눔스퀘어 네오 ExtraBold"/>
              </a:rPr>
              <a:t>측</a:t>
            </a:r>
            <a:r>
              <a:rPr dirty="0" sz="1300" spc="-25" b="1">
                <a:latin typeface="나눔스퀘어 네오 ExtraBold"/>
                <a:cs typeface="나눔스퀘어 네오 ExtraBold"/>
              </a:rPr>
              <a:t>면</a:t>
            </a:r>
            <a:r>
              <a:rPr dirty="0" sz="1300" spc="-75" b="1">
                <a:latin typeface="나눔스퀘어 네오 ExtraBold"/>
                <a:cs typeface="나눔스퀘어 네오 ExtraBold"/>
              </a:rPr>
              <a:t> </a:t>
            </a:r>
            <a:r>
              <a:rPr dirty="0" sz="1300" spc="-60" b="1">
                <a:latin typeface="나눔스퀘어 네오 ExtraBold"/>
                <a:cs typeface="나눔스퀘어 네오 ExtraBold"/>
              </a:rPr>
              <a:t>보호대</a:t>
            </a:r>
            <a:endParaRPr sz="1300">
              <a:latin typeface="나눔스퀘어 네오 ExtraBold"/>
              <a:cs typeface="나눔스퀘어 네오 ExtraBold"/>
            </a:endParaRPr>
          </a:p>
          <a:p>
            <a:pPr algn="ctr" marL="12065" marR="5080" indent="3810">
              <a:lnSpc>
                <a:spcPct val="128200"/>
              </a:lnSpc>
              <a:spcBef>
                <a:spcPts val="985"/>
              </a:spcBef>
            </a:pPr>
            <a:r>
              <a:rPr dirty="0" sz="1300" spc="-55" b="1">
                <a:latin typeface="나눔스퀘어 네오 Bold"/>
                <a:cs typeface="나눔스퀘어 네오 Bold"/>
              </a:rPr>
              <a:t>좌·</a:t>
            </a:r>
            <a:r>
              <a:rPr dirty="0" sz="1300" spc="-25" b="1">
                <a:latin typeface="나눔스퀘어 네오 Bold"/>
                <a:cs typeface="나눔스퀘어 네오 Bold"/>
              </a:rPr>
              <a:t>우</a:t>
            </a:r>
            <a:r>
              <a:rPr dirty="0" sz="1300" spc="-70" b="1">
                <a:latin typeface="나눔스퀘어 네오 Bold"/>
                <a:cs typeface="나눔스퀘어 네오 Bold"/>
              </a:rPr>
              <a:t> </a:t>
            </a:r>
            <a:r>
              <a:rPr dirty="0" sz="1300" spc="-60" b="1">
                <a:latin typeface="나눔스퀘어 네오 Bold"/>
                <a:cs typeface="나눔스퀘어 네오 Bold"/>
              </a:rPr>
              <a:t>측면사</a:t>
            </a:r>
            <a:r>
              <a:rPr dirty="0" sz="1300" spc="-25" b="1">
                <a:latin typeface="나눔스퀘어 네오 Bold"/>
                <a:cs typeface="나눔스퀘어 네오 Bold"/>
              </a:rPr>
              <a:t>호</a:t>
            </a:r>
            <a:r>
              <a:rPr dirty="0" sz="1300" spc="-70" b="1">
                <a:latin typeface="나눔스퀘어 네오 Bold"/>
                <a:cs typeface="나눔스퀘어 네오 Bold"/>
              </a:rPr>
              <a:t> </a:t>
            </a:r>
            <a:r>
              <a:rPr dirty="0" sz="1300" spc="-25" b="1">
                <a:latin typeface="나눔스퀘어 네오 Bold"/>
                <a:cs typeface="나눔스퀘어 네오 Bold"/>
              </a:rPr>
              <a:t>후</a:t>
            </a:r>
            <a:r>
              <a:rPr dirty="0" sz="1300" spc="-10" b="1">
                <a:latin typeface="나눔스퀘어 네오 Bold"/>
                <a:cs typeface="나눔스퀘어 네오 Bold"/>
              </a:rPr>
              <a:t> </a:t>
            </a:r>
            <a:r>
              <a:rPr dirty="0" sz="1300" spc="-60" b="1">
                <a:latin typeface="나눔스퀘어 네오 Bold"/>
                <a:cs typeface="나눔스퀘어 네오 Bold"/>
              </a:rPr>
              <a:t>언더라이</a:t>
            </a:r>
            <a:r>
              <a:rPr dirty="0" sz="1300" spc="-25" b="1">
                <a:latin typeface="나눔스퀘어 네오 Bold"/>
                <a:cs typeface="나눔스퀘어 네오 Bold"/>
              </a:rPr>
              <a:t>드</a:t>
            </a:r>
            <a:r>
              <a:rPr dirty="0" sz="1300" spc="-70" b="1">
                <a:latin typeface="나눔스퀘어 네오 Bold"/>
                <a:cs typeface="나눔스퀘어 네오 Bold"/>
              </a:rPr>
              <a:t> </a:t>
            </a:r>
            <a:r>
              <a:rPr dirty="0" sz="1300" spc="-60" b="1">
                <a:latin typeface="나눔스퀘어 네오 Bold"/>
                <a:cs typeface="나눔스퀘어 네오 Bold"/>
              </a:rPr>
              <a:t>사</a:t>
            </a:r>
            <a:r>
              <a:rPr dirty="0" sz="1300" spc="-25" b="1">
                <a:latin typeface="나눔스퀘어 네오 Bold"/>
                <a:cs typeface="나눔스퀘어 네오 Bold"/>
              </a:rPr>
              <a:t>고</a:t>
            </a:r>
            <a:r>
              <a:rPr dirty="0" sz="1300" spc="-70" b="1">
                <a:latin typeface="나눔스퀘어 네오 Bold"/>
                <a:cs typeface="나눔스퀘어 네오 Bold"/>
              </a:rPr>
              <a:t> </a:t>
            </a:r>
            <a:r>
              <a:rPr dirty="0" sz="1300" spc="-60" b="1">
                <a:latin typeface="나눔스퀘어 네오 Bold"/>
                <a:cs typeface="나눔스퀘어 네오 Bold"/>
              </a:rPr>
              <a:t>방</a:t>
            </a:r>
            <a:r>
              <a:rPr dirty="0" sz="1300" spc="-25" b="1">
                <a:latin typeface="나눔스퀘어 네오 Bold"/>
                <a:cs typeface="나눔스퀘어 네오 Bold"/>
              </a:rPr>
              <a:t>지</a:t>
            </a:r>
            <a:r>
              <a:rPr dirty="0" sz="1300" spc="-70" b="1">
                <a:latin typeface="나눔스퀘어 네오 Bold"/>
                <a:cs typeface="나눔스퀘어 네오 Bold"/>
              </a:rPr>
              <a:t> </a:t>
            </a:r>
            <a:r>
              <a:rPr dirty="0" sz="1300" spc="-60" b="1">
                <a:latin typeface="나눔스퀘어 네오 Bold"/>
                <a:cs typeface="나눔스퀘어 네오 Bold"/>
              </a:rPr>
              <a:t>목적</a:t>
            </a:r>
            <a:endParaRPr sz="1300">
              <a:latin typeface="나눔스퀘어 네오 Bold"/>
              <a:cs typeface="나눔스퀘어 네오 Bold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6527101" y="5344323"/>
            <a:ext cx="238760" cy="265430"/>
          </a:xfrm>
          <a:custGeom>
            <a:avLst/>
            <a:gdLst/>
            <a:ahLst/>
            <a:cxnLst/>
            <a:rect l="l" t="t" r="r" b="b"/>
            <a:pathLst>
              <a:path w="238759" h="265429">
                <a:moveTo>
                  <a:pt x="0" y="265214"/>
                </a:moveTo>
                <a:lnTo>
                  <a:pt x="50395" y="241494"/>
                </a:lnTo>
                <a:lnTo>
                  <a:pt x="96576" y="211150"/>
                </a:lnTo>
                <a:lnTo>
                  <a:pt x="137929" y="174796"/>
                </a:lnTo>
                <a:lnTo>
                  <a:pt x="173840" y="133045"/>
                </a:lnTo>
                <a:lnTo>
                  <a:pt x="203695" y="86513"/>
                </a:lnTo>
                <a:lnTo>
                  <a:pt x="226880" y="35812"/>
                </a:lnTo>
                <a:lnTo>
                  <a:pt x="233020" y="18092"/>
                </a:lnTo>
                <a:lnTo>
                  <a:pt x="238328" y="0"/>
                </a:lnTo>
              </a:path>
            </a:pathLst>
          </a:custGeom>
          <a:ln w="38100">
            <a:solidFill>
              <a:srgbClr val="F18B00"/>
            </a:solidFill>
            <a:prstDash val="lgDash"/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6487217" y="4862428"/>
            <a:ext cx="265430" cy="238760"/>
          </a:xfrm>
          <a:custGeom>
            <a:avLst/>
            <a:gdLst/>
            <a:ahLst/>
            <a:cxnLst/>
            <a:rect l="l" t="t" r="r" b="b"/>
            <a:pathLst>
              <a:path w="265429" h="238760">
                <a:moveTo>
                  <a:pt x="265214" y="238340"/>
                </a:moveTo>
                <a:lnTo>
                  <a:pt x="241489" y="187944"/>
                </a:lnTo>
                <a:lnTo>
                  <a:pt x="211142" y="141761"/>
                </a:lnTo>
                <a:lnTo>
                  <a:pt x="174786" y="100406"/>
                </a:lnTo>
                <a:lnTo>
                  <a:pt x="133036" y="64492"/>
                </a:lnTo>
                <a:lnTo>
                  <a:pt x="86506" y="34635"/>
                </a:lnTo>
                <a:lnTo>
                  <a:pt x="35809" y="11448"/>
                </a:lnTo>
                <a:lnTo>
                  <a:pt x="18090" y="5308"/>
                </a:lnTo>
                <a:lnTo>
                  <a:pt x="0" y="0"/>
                </a:lnTo>
              </a:path>
            </a:pathLst>
          </a:custGeom>
          <a:ln w="38099">
            <a:solidFill>
              <a:srgbClr val="F18B00"/>
            </a:solidFill>
            <a:prstDash val="lgDash"/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6005321" y="4875431"/>
            <a:ext cx="238760" cy="265430"/>
          </a:xfrm>
          <a:custGeom>
            <a:avLst/>
            <a:gdLst/>
            <a:ahLst/>
            <a:cxnLst/>
            <a:rect l="l" t="t" r="r" b="b"/>
            <a:pathLst>
              <a:path w="238760" h="265429">
                <a:moveTo>
                  <a:pt x="238328" y="0"/>
                </a:moveTo>
                <a:lnTo>
                  <a:pt x="187932" y="23724"/>
                </a:lnTo>
                <a:lnTo>
                  <a:pt x="141751" y="54071"/>
                </a:lnTo>
                <a:lnTo>
                  <a:pt x="100398" y="90428"/>
                </a:lnTo>
                <a:lnTo>
                  <a:pt x="64487" y="132180"/>
                </a:lnTo>
                <a:lnTo>
                  <a:pt x="34633" y="178713"/>
                </a:lnTo>
                <a:lnTo>
                  <a:pt x="11448" y="229414"/>
                </a:lnTo>
                <a:lnTo>
                  <a:pt x="5308" y="247134"/>
                </a:lnTo>
                <a:lnTo>
                  <a:pt x="0" y="265226"/>
                </a:lnTo>
              </a:path>
            </a:pathLst>
          </a:custGeom>
          <a:ln w="38100">
            <a:solidFill>
              <a:srgbClr val="F18B00"/>
            </a:solidFill>
            <a:prstDash val="lgDash"/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6018320" y="5384212"/>
            <a:ext cx="265430" cy="238760"/>
          </a:xfrm>
          <a:custGeom>
            <a:avLst/>
            <a:gdLst/>
            <a:ahLst/>
            <a:cxnLst/>
            <a:rect l="l" t="t" r="r" b="b"/>
            <a:pathLst>
              <a:path w="265429" h="238760">
                <a:moveTo>
                  <a:pt x="0" y="0"/>
                </a:moveTo>
                <a:lnTo>
                  <a:pt x="23724" y="50395"/>
                </a:lnTo>
                <a:lnTo>
                  <a:pt x="54071" y="96576"/>
                </a:lnTo>
                <a:lnTo>
                  <a:pt x="90427" y="137929"/>
                </a:lnTo>
                <a:lnTo>
                  <a:pt x="132177" y="173840"/>
                </a:lnTo>
                <a:lnTo>
                  <a:pt x="178708" y="203695"/>
                </a:lnTo>
                <a:lnTo>
                  <a:pt x="229404" y="226880"/>
                </a:lnTo>
                <a:lnTo>
                  <a:pt x="247123" y="233020"/>
                </a:lnTo>
                <a:lnTo>
                  <a:pt x="265214" y="238328"/>
                </a:lnTo>
              </a:path>
            </a:pathLst>
          </a:custGeom>
          <a:ln w="38100">
            <a:solidFill>
              <a:srgbClr val="F18B00"/>
            </a:solidFill>
            <a:prstDash val="lgDash"/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6774067" y="5188202"/>
            <a:ext cx="5080" cy="115570"/>
          </a:xfrm>
          <a:custGeom>
            <a:avLst/>
            <a:gdLst/>
            <a:ahLst/>
            <a:cxnLst/>
            <a:rect l="l" t="t" r="r" b="b"/>
            <a:pathLst>
              <a:path w="5079" h="115570">
                <a:moveTo>
                  <a:pt x="0" y="115072"/>
                </a:moveTo>
                <a:lnTo>
                  <a:pt x="1727" y="102622"/>
                </a:lnTo>
                <a:lnTo>
                  <a:pt x="3065" y="90058"/>
                </a:lnTo>
                <a:lnTo>
                  <a:pt x="4005" y="77381"/>
                </a:lnTo>
                <a:lnTo>
                  <a:pt x="4540" y="64595"/>
                </a:lnTo>
                <a:lnTo>
                  <a:pt x="4448" y="48988"/>
                </a:lnTo>
                <a:lnTo>
                  <a:pt x="4033" y="35071"/>
                </a:lnTo>
                <a:lnTo>
                  <a:pt x="3306" y="22497"/>
                </a:lnTo>
                <a:lnTo>
                  <a:pt x="2276" y="10922"/>
                </a:lnTo>
                <a:lnTo>
                  <a:pt x="950" y="0"/>
                </a:lnTo>
              </a:path>
            </a:pathLst>
          </a:custGeom>
          <a:ln w="38100">
            <a:solidFill>
              <a:srgbClr val="F18B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6331095" y="4849255"/>
            <a:ext cx="115570" cy="5080"/>
          </a:xfrm>
          <a:custGeom>
            <a:avLst/>
            <a:gdLst/>
            <a:ahLst/>
            <a:cxnLst/>
            <a:rect l="l" t="t" r="r" b="b"/>
            <a:pathLst>
              <a:path w="115570" h="5079">
                <a:moveTo>
                  <a:pt x="115071" y="4540"/>
                </a:moveTo>
                <a:lnTo>
                  <a:pt x="102628" y="2812"/>
                </a:lnTo>
                <a:lnTo>
                  <a:pt x="90063" y="1475"/>
                </a:lnTo>
                <a:lnTo>
                  <a:pt x="77383" y="535"/>
                </a:lnTo>
                <a:lnTo>
                  <a:pt x="64595" y="0"/>
                </a:lnTo>
                <a:lnTo>
                  <a:pt x="48990" y="92"/>
                </a:lnTo>
                <a:lnTo>
                  <a:pt x="35074" y="506"/>
                </a:lnTo>
                <a:lnTo>
                  <a:pt x="22501" y="1233"/>
                </a:lnTo>
                <a:lnTo>
                  <a:pt x="10924" y="2263"/>
                </a:lnTo>
                <a:lnTo>
                  <a:pt x="0" y="3588"/>
                </a:lnTo>
              </a:path>
            </a:pathLst>
          </a:custGeom>
          <a:ln w="38099">
            <a:solidFill>
              <a:srgbClr val="F18B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5992147" y="5181710"/>
            <a:ext cx="5080" cy="115570"/>
          </a:xfrm>
          <a:custGeom>
            <a:avLst/>
            <a:gdLst/>
            <a:ahLst/>
            <a:cxnLst/>
            <a:rect l="l" t="t" r="r" b="b"/>
            <a:pathLst>
              <a:path w="5079" h="115570">
                <a:moveTo>
                  <a:pt x="4540" y="0"/>
                </a:moveTo>
                <a:lnTo>
                  <a:pt x="2812" y="12439"/>
                </a:lnTo>
                <a:lnTo>
                  <a:pt x="1475" y="25002"/>
                </a:lnTo>
                <a:lnTo>
                  <a:pt x="535" y="37683"/>
                </a:lnTo>
                <a:lnTo>
                  <a:pt x="0" y="50474"/>
                </a:lnTo>
                <a:lnTo>
                  <a:pt x="92" y="66079"/>
                </a:lnTo>
                <a:lnTo>
                  <a:pt x="506" y="79993"/>
                </a:lnTo>
                <a:lnTo>
                  <a:pt x="1233" y="92563"/>
                </a:lnTo>
                <a:lnTo>
                  <a:pt x="2264" y="104137"/>
                </a:lnTo>
                <a:lnTo>
                  <a:pt x="3590" y="115064"/>
                </a:lnTo>
              </a:path>
            </a:pathLst>
          </a:custGeom>
          <a:ln w="38100">
            <a:solidFill>
              <a:srgbClr val="F18B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6324589" y="5631176"/>
            <a:ext cx="115570" cy="5080"/>
          </a:xfrm>
          <a:custGeom>
            <a:avLst/>
            <a:gdLst/>
            <a:ahLst/>
            <a:cxnLst/>
            <a:rect l="l" t="t" r="r" b="b"/>
            <a:pathLst>
              <a:path w="115570" h="5079">
                <a:moveTo>
                  <a:pt x="0" y="0"/>
                </a:moveTo>
                <a:lnTo>
                  <a:pt x="12445" y="1732"/>
                </a:lnTo>
                <a:lnTo>
                  <a:pt x="25012" y="3070"/>
                </a:lnTo>
                <a:lnTo>
                  <a:pt x="37692" y="4008"/>
                </a:lnTo>
                <a:lnTo>
                  <a:pt x="50479" y="4541"/>
                </a:lnTo>
                <a:lnTo>
                  <a:pt x="66083" y="4449"/>
                </a:lnTo>
                <a:lnTo>
                  <a:pt x="79999" y="4037"/>
                </a:lnTo>
                <a:lnTo>
                  <a:pt x="92572" y="3312"/>
                </a:lnTo>
                <a:lnTo>
                  <a:pt x="104148" y="2282"/>
                </a:lnTo>
                <a:lnTo>
                  <a:pt x="115074" y="954"/>
                </a:lnTo>
              </a:path>
            </a:pathLst>
          </a:custGeom>
          <a:ln w="38099">
            <a:solidFill>
              <a:srgbClr val="F18B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4244327" y="3631538"/>
            <a:ext cx="335280" cy="0"/>
          </a:xfrm>
          <a:custGeom>
            <a:avLst/>
            <a:gdLst/>
            <a:ahLst/>
            <a:cxnLst/>
            <a:rect l="l" t="t" r="r" b="b"/>
            <a:pathLst>
              <a:path w="335279" h="0">
                <a:moveTo>
                  <a:pt x="0" y="0"/>
                </a:moveTo>
                <a:lnTo>
                  <a:pt x="335026" y="0"/>
                </a:lnTo>
              </a:path>
            </a:pathLst>
          </a:custGeom>
          <a:ln w="38100">
            <a:solidFill>
              <a:srgbClr val="F18B00"/>
            </a:solidFill>
            <a:prstDash val="lgDash"/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4207350" y="3355537"/>
            <a:ext cx="335280" cy="0"/>
          </a:xfrm>
          <a:custGeom>
            <a:avLst/>
            <a:gdLst/>
            <a:ahLst/>
            <a:cxnLst/>
            <a:rect l="l" t="t" r="r" b="b"/>
            <a:pathLst>
              <a:path w="335279" h="0">
                <a:moveTo>
                  <a:pt x="335025" y="0"/>
                </a:moveTo>
                <a:lnTo>
                  <a:pt x="0" y="0"/>
                </a:lnTo>
              </a:path>
            </a:pathLst>
          </a:custGeom>
          <a:ln w="38100">
            <a:solidFill>
              <a:srgbClr val="F18B00"/>
            </a:solidFill>
            <a:prstDash val="lgDash"/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3976945" y="3432058"/>
            <a:ext cx="13970" cy="114300"/>
          </a:xfrm>
          <a:custGeom>
            <a:avLst/>
            <a:gdLst/>
            <a:ahLst/>
            <a:cxnLst/>
            <a:rect l="l" t="t" r="r" b="b"/>
            <a:pathLst>
              <a:path w="13970" h="114300">
                <a:moveTo>
                  <a:pt x="13827" y="0"/>
                </a:moveTo>
                <a:lnTo>
                  <a:pt x="8758" y="11442"/>
                </a:lnTo>
                <a:lnTo>
                  <a:pt x="4727" y="23405"/>
                </a:lnTo>
                <a:lnTo>
                  <a:pt x="1789" y="35833"/>
                </a:lnTo>
                <a:lnTo>
                  <a:pt x="0" y="48667"/>
                </a:lnTo>
                <a:lnTo>
                  <a:pt x="182" y="65080"/>
                </a:lnTo>
                <a:lnTo>
                  <a:pt x="1287" y="79463"/>
                </a:lnTo>
                <a:lnTo>
                  <a:pt x="3267" y="92145"/>
                </a:lnTo>
                <a:lnTo>
                  <a:pt x="6072" y="103454"/>
                </a:lnTo>
                <a:lnTo>
                  <a:pt x="9655" y="113718"/>
                </a:lnTo>
              </a:path>
            </a:pathLst>
          </a:custGeom>
          <a:ln w="38099">
            <a:solidFill>
              <a:srgbClr val="F18B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4052863" y="3617122"/>
            <a:ext cx="118110" cy="14604"/>
          </a:xfrm>
          <a:custGeom>
            <a:avLst/>
            <a:gdLst/>
            <a:ahLst/>
            <a:cxnLst/>
            <a:rect l="l" t="t" r="r" b="b"/>
            <a:pathLst>
              <a:path w="118110" h="14604">
                <a:moveTo>
                  <a:pt x="0" y="0"/>
                </a:moveTo>
                <a:lnTo>
                  <a:pt x="11446" y="5068"/>
                </a:lnTo>
                <a:lnTo>
                  <a:pt x="23411" y="9099"/>
                </a:lnTo>
                <a:lnTo>
                  <a:pt x="35836" y="12037"/>
                </a:lnTo>
                <a:lnTo>
                  <a:pt x="48668" y="13827"/>
                </a:lnTo>
                <a:lnTo>
                  <a:pt x="117513" y="14414"/>
                </a:lnTo>
              </a:path>
            </a:pathLst>
          </a:custGeom>
          <a:ln w="38100">
            <a:solidFill>
              <a:srgbClr val="F18B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4616324" y="3622065"/>
            <a:ext cx="106680" cy="9525"/>
          </a:xfrm>
          <a:custGeom>
            <a:avLst/>
            <a:gdLst/>
            <a:ahLst/>
            <a:cxnLst/>
            <a:rect l="l" t="t" r="r" b="b"/>
            <a:pathLst>
              <a:path w="106679" h="9525">
                <a:moveTo>
                  <a:pt x="0" y="9471"/>
                </a:moveTo>
                <a:lnTo>
                  <a:pt x="56032" y="9471"/>
                </a:lnTo>
                <a:lnTo>
                  <a:pt x="69201" y="8851"/>
                </a:lnTo>
                <a:lnTo>
                  <a:pt x="82021" y="7030"/>
                </a:lnTo>
                <a:lnTo>
                  <a:pt x="94436" y="4061"/>
                </a:lnTo>
                <a:lnTo>
                  <a:pt x="106388" y="0"/>
                </a:lnTo>
              </a:path>
            </a:pathLst>
          </a:custGeom>
          <a:ln w="38099">
            <a:solidFill>
              <a:srgbClr val="F18B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4795927" y="3441312"/>
            <a:ext cx="13970" cy="114300"/>
          </a:xfrm>
          <a:custGeom>
            <a:avLst/>
            <a:gdLst/>
            <a:ahLst/>
            <a:cxnLst/>
            <a:rect l="l" t="t" r="r" b="b"/>
            <a:pathLst>
              <a:path w="13970" h="114300">
                <a:moveTo>
                  <a:pt x="0" y="113733"/>
                </a:moveTo>
                <a:lnTo>
                  <a:pt x="5070" y="102279"/>
                </a:lnTo>
                <a:lnTo>
                  <a:pt x="9104" y="90310"/>
                </a:lnTo>
                <a:lnTo>
                  <a:pt x="12045" y="77883"/>
                </a:lnTo>
                <a:lnTo>
                  <a:pt x="13838" y="65056"/>
                </a:lnTo>
                <a:lnTo>
                  <a:pt x="13655" y="48635"/>
                </a:lnTo>
                <a:lnTo>
                  <a:pt x="12548" y="34247"/>
                </a:lnTo>
                <a:lnTo>
                  <a:pt x="10565" y="21564"/>
                </a:lnTo>
                <a:lnTo>
                  <a:pt x="7756" y="10258"/>
                </a:lnTo>
                <a:lnTo>
                  <a:pt x="4171" y="0"/>
                </a:lnTo>
              </a:path>
            </a:pathLst>
          </a:custGeom>
          <a:ln w="38100">
            <a:solidFill>
              <a:srgbClr val="F18B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4616324" y="3355540"/>
            <a:ext cx="118110" cy="14604"/>
          </a:xfrm>
          <a:custGeom>
            <a:avLst/>
            <a:gdLst/>
            <a:ahLst/>
            <a:cxnLst/>
            <a:rect l="l" t="t" r="r" b="b"/>
            <a:pathLst>
              <a:path w="118110" h="14604">
                <a:moveTo>
                  <a:pt x="117513" y="14427"/>
                </a:moveTo>
                <a:lnTo>
                  <a:pt x="106064" y="9361"/>
                </a:lnTo>
                <a:lnTo>
                  <a:pt x="94099" y="5327"/>
                </a:lnTo>
                <a:lnTo>
                  <a:pt x="81673" y="2383"/>
                </a:lnTo>
                <a:lnTo>
                  <a:pt x="68843" y="588"/>
                </a:lnTo>
                <a:lnTo>
                  <a:pt x="0" y="0"/>
                </a:lnTo>
              </a:path>
            </a:pathLst>
          </a:custGeom>
          <a:ln w="38100">
            <a:solidFill>
              <a:srgbClr val="F18B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4063999" y="3355540"/>
            <a:ext cx="106680" cy="9525"/>
          </a:xfrm>
          <a:custGeom>
            <a:avLst/>
            <a:gdLst/>
            <a:ahLst/>
            <a:cxnLst/>
            <a:rect l="l" t="t" r="r" b="b"/>
            <a:pathLst>
              <a:path w="106679" h="9525">
                <a:moveTo>
                  <a:pt x="106377" y="0"/>
                </a:moveTo>
                <a:lnTo>
                  <a:pt x="50357" y="0"/>
                </a:lnTo>
                <a:lnTo>
                  <a:pt x="37185" y="621"/>
                </a:lnTo>
                <a:lnTo>
                  <a:pt x="24364" y="2448"/>
                </a:lnTo>
                <a:lnTo>
                  <a:pt x="11950" y="5421"/>
                </a:lnTo>
                <a:lnTo>
                  <a:pt x="0" y="9483"/>
                </a:lnTo>
              </a:path>
            </a:pathLst>
          </a:custGeom>
          <a:ln w="38100">
            <a:solidFill>
              <a:srgbClr val="F18B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4203895" y="3705183"/>
            <a:ext cx="2357120" cy="0"/>
          </a:xfrm>
          <a:custGeom>
            <a:avLst/>
            <a:gdLst/>
            <a:ahLst/>
            <a:cxnLst/>
            <a:rect l="l" t="t" r="r" b="b"/>
            <a:pathLst>
              <a:path w="2357120" h="0">
                <a:moveTo>
                  <a:pt x="0" y="0"/>
                </a:moveTo>
                <a:lnTo>
                  <a:pt x="2356700" y="0"/>
                </a:lnTo>
              </a:path>
            </a:pathLst>
          </a:custGeom>
          <a:ln w="38100">
            <a:solidFill>
              <a:srgbClr val="F18B00"/>
            </a:solidFill>
            <a:prstDash val="lgDash"/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4167402" y="3281890"/>
            <a:ext cx="2357120" cy="0"/>
          </a:xfrm>
          <a:custGeom>
            <a:avLst/>
            <a:gdLst/>
            <a:ahLst/>
            <a:cxnLst/>
            <a:rect l="l" t="t" r="r" b="b"/>
            <a:pathLst>
              <a:path w="2357120" h="0">
                <a:moveTo>
                  <a:pt x="2356700" y="0"/>
                </a:moveTo>
                <a:lnTo>
                  <a:pt x="0" y="0"/>
                </a:lnTo>
              </a:path>
            </a:pathLst>
          </a:custGeom>
          <a:ln w="38100">
            <a:solidFill>
              <a:srgbClr val="F18B00"/>
            </a:solidFill>
            <a:prstDash val="lgDash"/>
          </a:ln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3895351" y="3384284"/>
            <a:ext cx="17780" cy="215900"/>
          </a:xfrm>
          <a:custGeom>
            <a:avLst/>
            <a:gdLst/>
            <a:ahLst/>
            <a:cxnLst/>
            <a:rect l="l" t="t" r="r" b="b"/>
            <a:pathLst>
              <a:path w="17779" h="215900">
                <a:moveTo>
                  <a:pt x="17538" y="0"/>
                </a:moveTo>
                <a:lnTo>
                  <a:pt x="2403" y="48111"/>
                </a:lnTo>
                <a:lnTo>
                  <a:pt x="0" y="140893"/>
                </a:lnTo>
                <a:lnTo>
                  <a:pt x="475" y="154077"/>
                </a:lnTo>
                <a:lnTo>
                  <a:pt x="1881" y="167006"/>
                </a:lnTo>
                <a:lnTo>
                  <a:pt x="4183" y="179646"/>
                </a:lnTo>
                <a:lnTo>
                  <a:pt x="7349" y="191965"/>
                </a:lnTo>
                <a:lnTo>
                  <a:pt x="11345" y="203929"/>
                </a:lnTo>
                <a:lnTo>
                  <a:pt x="16138" y="215504"/>
                </a:lnTo>
              </a:path>
            </a:pathLst>
          </a:custGeom>
          <a:ln w="38100">
            <a:solidFill>
              <a:srgbClr val="F18B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3997751" y="3687649"/>
            <a:ext cx="133350" cy="17780"/>
          </a:xfrm>
          <a:custGeom>
            <a:avLst/>
            <a:gdLst/>
            <a:ahLst/>
            <a:cxnLst/>
            <a:rect l="l" t="t" r="r" b="b"/>
            <a:pathLst>
              <a:path w="133350" h="17779">
                <a:moveTo>
                  <a:pt x="0" y="0"/>
                </a:moveTo>
                <a:lnTo>
                  <a:pt x="48107" y="15130"/>
                </a:lnTo>
                <a:lnTo>
                  <a:pt x="74089" y="17505"/>
                </a:lnTo>
                <a:lnTo>
                  <a:pt x="133146" y="17538"/>
                </a:lnTo>
              </a:path>
            </a:pathLst>
          </a:custGeom>
          <a:ln w="38100">
            <a:solidFill>
              <a:srgbClr val="F18B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6597098" y="3689043"/>
            <a:ext cx="130175" cy="16510"/>
          </a:xfrm>
          <a:custGeom>
            <a:avLst/>
            <a:gdLst/>
            <a:ahLst/>
            <a:cxnLst/>
            <a:rect l="l" t="t" r="r" b="b"/>
            <a:pathLst>
              <a:path w="130175" h="16510">
                <a:moveTo>
                  <a:pt x="0" y="16144"/>
                </a:moveTo>
                <a:lnTo>
                  <a:pt x="55549" y="16144"/>
                </a:lnTo>
                <a:lnTo>
                  <a:pt x="68739" y="15668"/>
                </a:lnTo>
                <a:lnTo>
                  <a:pt x="81671" y="14260"/>
                </a:lnTo>
                <a:lnTo>
                  <a:pt x="94312" y="11955"/>
                </a:lnTo>
                <a:lnTo>
                  <a:pt x="106629" y="8787"/>
                </a:lnTo>
                <a:lnTo>
                  <a:pt x="118589" y="4791"/>
                </a:lnTo>
                <a:lnTo>
                  <a:pt x="130159" y="0"/>
                </a:lnTo>
              </a:path>
            </a:pathLst>
          </a:custGeom>
          <a:ln w="38100">
            <a:solidFill>
              <a:srgbClr val="F18B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6815107" y="3387260"/>
            <a:ext cx="17780" cy="215900"/>
          </a:xfrm>
          <a:custGeom>
            <a:avLst/>
            <a:gdLst/>
            <a:ahLst/>
            <a:cxnLst/>
            <a:rect l="l" t="t" r="r" b="b"/>
            <a:pathLst>
              <a:path w="17779" h="215900">
                <a:moveTo>
                  <a:pt x="0" y="215527"/>
                </a:moveTo>
                <a:lnTo>
                  <a:pt x="15132" y="167410"/>
                </a:lnTo>
                <a:lnTo>
                  <a:pt x="17538" y="74608"/>
                </a:lnTo>
                <a:lnTo>
                  <a:pt x="17062" y="61421"/>
                </a:lnTo>
                <a:lnTo>
                  <a:pt x="15655" y="48491"/>
                </a:lnTo>
                <a:lnTo>
                  <a:pt x="13352" y="35850"/>
                </a:lnTo>
                <a:lnTo>
                  <a:pt x="10184" y="23533"/>
                </a:lnTo>
                <a:lnTo>
                  <a:pt x="6186" y="11571"/>
                </a:lnTo>
                <a:lnTo>
                  <a:pt x="1390" y="0"/>
                </a:lnTo>
              </a:path>
            </a:pathLst>
          </a:custGeom>
          <a:ln w="38100">
            <a:solidFill>
              <a:srgbClr val="F18B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6597098" y="3281884"/>
            <a:ext cx="133350" cy="17780"/>
          </a:xfrm>
          <a:custGeom>
            <a:avLst/>
            <a:gdLst/>
            <a:ahLst/>
            <a:cxnLst/>
            <a:rect l="l" t="t" r="r" b="b"/>
            <a:pathLst>
              <a:path w="133350" h="17779">
                <a:moveTo>
                  <a:pt x="133146" y="17538"/>
                </a:moveTo>
                <a:lnTo>
                  <a:pt x="85039" y="2407"/>
                </a:lnTo>
                <a:lnTo>
                  <a:pt x="59056" y="33"/>
                </a:lnTo>
                <a:lnTo>
                  <a:pt x="0" y="0"/>
                </a:lnTo>
              </a:path>
            </a:pathLst>
          </a:custGeom>
          <a:ln w="38100">
            <a:solidFill>
              <a:srgbClr val="F18B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4000738" y="3281884"/>
            <a:ext cx="130175" cy="16510"/>
          </a:xfrm>
          <a:custGeom>
            <a:avLst/>
            <a:gdLst/>
            <a:ahLst/>
            <a:cxnLst/>
            <a:rect l="l" t="t" r="r" b="b"/>
            <a:pathLst>
              <a:path w="130175" h="16510">
                <a:moveTo>
                  <a:pt x="130159" y="0"/>
                </a:moveTo>
                <a:lnTo>
                  <a:pt x="74610" y="0"/>
                </a:lnTo>
                <a:lnTo>
                  <a:pt x="61420" y="476"/>
                </a:lnTo>
                <a:lnTo>
                  <a:pt x="48488" y="1884"/>
                </a:lnTo>
                <a:lnTo>
                  <a:pt x="35847" y="4189"/>
                </a:lnTo>
                <a:lnTo>
                  <a:pt x="23530" y="7357"/>
                </a:lnTo>
                <a:lnTo>
                  <a:pt x="11570" y="11353"/>
                </a:lnTo>
                <a:lnTo>
                  <a:pt x="0" y="16144"/>
                </a:lnTo>
              </a:path>
            </a:pathLst>
          </a:custGeom>
          <a:ln w="38099">
            <a:solidFill>
              <a:srgbClr val="F18B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3785623" y="1245605"/>
            <a:ext cx="3121025" cy="471805"/>
          </a:xfrm>
          <a:custGeom>
            <a:avLst/>
            <a:gdLst/>
            <a:ahLst/>
            <a:cxnLst/>
            <a:rect l="l" t="t" r="r" b="b"/>
            <a:pathLst>
              <a:path w="3121025" h="471805">
                <a:moveTo>
                  <a:pt x="2884957" y="0"/>
                </a:moveTo>
                <a:lnTo>
                  <a:pt x="235800" y="0"/>
                </a:lnTo>
                <a:lnTo>
                  <a:pt x="216462" y="781"/>
                </a:lnTo>
                <a:lnTo>
                  <a:pt x="161270" y="12021"/>
                </a:lnTo>
                <a:lnTo>
                  <a:pt x="111592" y="35329"/>
                </a:lnTo>
                <a:lnTo>
                  <a:pt x="69065" y="69065"/>
                </a:lnTo>
                <a:lnTo>
                  <a:pt x="35329" y="111592"/>
                </a:lnTo>
                <a:lnTo>
                  <a:pt x="12021" y="161270"/>
                </a:lnTo>
                <a:lnTo>
                  <a:pt x="781" y="216462"/>
                </a:lnTo>
                <a:lnTo>
                  <a:pt x="0" y="235800"/>
                </a:lnTo>
                <a:lnTo>
                  <a:pt x="781" y="255139"/>
                </a:lnTo>
                <a:lnTo>
                  <a:pt x="12021" y="310330"/>
                </a:lnTo>
                <a:lnTo>
                  <a:pt x="35329" y="360009"/>
                </a:lnTo>
                <a:lnTo>
                  <a:pt x="69065" y="402536"/>
                </a:lnTo>
                <a:lnTo>
                  <a:pt x="111592" y="436272"/>
                </a:lnTo>
                <a:lnTo>
                  <a:pt x="161270" y="459580"/>
                </a:lnTo>
                <a:lnTo>
                  <a:pt x="216462" y="470820"/>
                </a:lnTo>
                <a:lnTo>
                  <a:pt x="235800" y="471601"/>
                </a:lnTo>
                <a:lnTo>
                  <a:pt x="2884957" y="471601"/>
                </a:lnTo>
                <a:lnTo>
                  <a:pt x="2923204" y="468515"/>
                </a:lnTo>
                <a:lnTo>
                  <a:pt x="2976738" y="453070"/>
                </a:lnTo>
                <a:lnTo>
                  <a:pt x="3024212" y="426104"/>
                </a:lnTo>
                <a:lnTo>
                  <a:pt x="3063988" y="389256"/>
                </a:lnTo>
                <a:lnTo>
                  <a:pt x="3094428" y="344163"/>
                </a:lnTo>
                <a:lnTo>
                  <a:pt x="3113893" y="292465"/>
                </a:lnTo>
                <a:lnTo>
                  <a:pt x="3120745" y="235800"/>
                </a:lnTo>
                <a:lnTo>
                  <a:pt x="3119963" y="216462"/>
                </a:lnTo>
                <a:lnTo>
                  <a:pt x="3108725" y="161270"/>
                </a:lnTo>
                <a:lnTo>
                  <a:pt x="3085419" y="111592"/>
                </a:lnTo>
                <a:lnTo>
                  <a:pt x="3051686" y="69065"/>
                </a:lnTo>
                <a:lnTo>
                  <a:pt x="3009162" y="35329"/>
                </a:lnTo>
                <a:lnTo>
                  <a:pt x="2959486" y="12021"/>
                </a:lnTo>
                <a:lnTo>
                  <a:pt x="2904296" y="781"/>
                </a:lnTo>
                <a:lnTo>
                  <a:pt x="2884957" y="0"/>
                </a:lnTo>
                <a:close/>
              </a:path>
            </a:pathLst>
          </a:custGeom>
          <a:solidFill>
            <a:srgbClr val="0092A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 txBox="1"/>
          <p:nvPr/>
        </p:nvSpPr>
        <p:spPr>
          <a:xfrm>
            <a:off x="4478187" y="1361438"/>
            <a:ext cx="1730375" cy="254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spc="-80" b="1">
                <a:solidFill>
                  <a:srgbClr val="FFFFFF"/>
                </a:solidFill>
                <a:latin typeface="나눔스퀘어 네오 Heavy"/>
                <a:cs typeface="나눔스퀘어 네오 Heavy"/>
              </a:rPr>
              <a:t>덤프트</a:t>
            </a:r>
            <a:r>
              <a:rPr dirty="0" sz="1800" spc="-35" b="1">
                <a:solidFill>
                  <a:srgbClr val="FFFFFF"/>
                </a:solidFill>
                <a:latin typeface="나눔스퀘어 네오 Heavy"/>
                <a:cs typeface="나눔스퀘어 네오 Heavy"/>
              </a:rPr>
              <a:t>럭</a:t>
            </a:r>
            <a:r>
              <a:rPr dirty="0" sz="1800" spc="-100" b="1">
                <a:solidFill>
                  <a:srgbClr val="FFFFFF"/>
                </a:solidFill>
                <a:latin typeface="나눔스퀘어 네오 Heavy"/>
                <a:cs typeface="나눔스퀘어 네오 Heavy"/>
              </a:rPr>
              <a:t> </a:t>
            </a:r>
            <a:r>
              <a:rPr dirty="0" sz="1800" spc="-80" b="1">
                <a:solidFill>
                  <a:srgbClr val="FFFFFF"/>
                </a:solidFill>
                <a:latin typeface="나눔스퀘어 네오 Heavy"/>
                <a:cs typeface="나눔스퀘어 네오 Heavy"/>
              </a:rPr>
              <a:t>안전장치</a:t>
            </a:r>
            <a:endParaRPr sz="1800">
              <a:latin typeface="나눔스퀘어 네오 Heavy"/>
              <a:cs typeface="나눔스퀘어 네오 Heavy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1018274" y="351181"/>
            <a:ext cx="267970" cy="3854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800" spc="20">
                <a:solidFill>
                  <a:srgbClr val="0092A1"/>
                </a:solidFill>
                <a:latin typeface="G마켓 산스 Bold"/>
                <a:cs typeface="G마켓 산스 Bold"/>
              </a:rPr>
              <a:t>3</a:t>
            </a:r>
            <a:endParaRPr sz="2800">
              <a:latin typeface="G마켓 산스 Bold"/>
              <a:cs typeface="G마켓 산스 Bold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022243" y="469094"/>
            <a:ext cx="204470" cy="165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100" spc="-35">
                <a:solidFill>
                  <a:srgbClr val="0092A1"/>
                </a:solidFill>
                <a:latin typeface="G마켓 산스 Medium"/>
                <a:cs typeface="G마켓 산스 Medium"/>
              </a:rPr>
              <a:t>24</a:t>
            </a:r>
            <a:endParaRPr sz="1100">
              <a:latin typeface="G마켓 산스 Medium"/>
              <a:cs typeface="G마켓 산스 Medium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조경작업 부록</a:t>
            </a:r>
          </a:p>
        </p:txBody>
      </p:sp>
      <p:sp>
        <p:nvSpPr>
          <p:cNvPr id="4" name="object 4"/>
          <p:cNvSpPr/>
          <p:nvPr/>
        </p:nvSpPr>
        <p:spPr>
          <a:xfrm>
            <a:off x="975977" y="280012"/>
            <a:ext cx="352425" cy="424180"/>
          </a:xfrm>
          <a:custGeom>
            <a:avLst/>
            <a:gdLst/>
            <a:ahLst/>
            <a:cxnLst/>
            <a:rect l="l" t="t" r="r" b="b"/>
            <a:pathLst>
              <a:path w="352425" h="424180">
                <a:moveTo>
                  <a:pt x="296037" y="0"/>
                </a:moveTo>
                <a:lnTo>
                  <a:pt x="336042" y="0"/>
                </a:lnTo>
                <a:lnTo>
                  <a:pt x="344843" y="0"/>
                </a:lnTo>
                <a:lnTo>
                  <a:pt x="352044" y="7200"/>
                </a:lnTo>
                <a:lnTo>
                  <a:pt x="352044" y="16002"/>
                </a:lnTo>
                <a:lnTo>
                  <a:pt x="352044" y="408051"/>
                </a:lnTo>
                <a:lnTo>
                  <a:pt x="352044" y="416852"/>
                </a:lnTo>
                <a:lnTo>
                  <a:pt x="344843" y="424053"/>
                </a:lnTo>
                <a:lnTo>
                  <a:pt x="336042" y="424053"/>
                </a:lnTo>
                <a:lnTo>
                  <a:pt x="16002" y="424053"/>
                </a:lnTo>
                <a:lnTo>
                  <a:pt x="7200" y="424053"/>
                </a:lnTo>
                <a:lnTo>
                  <a:pt x="0" y="416852"/>
                </a:lnTo>
                <a:lnTo>
                  <a:pt x="0" y="408051"/>
                </a:lnTo>
                <a:lnTo>
                  <a:pt x="0" y="16002"/>
                </a:lnTo>
                <a:lnTo>
                  <a:pt x="0" y="7200"/>
                </a:lnTo>
                <a:lnTo>
                  <a:pt x="7200" y="0"/>
                </a:lnTo>
                <a:lnTo>
                  <a:pt x="16002" y="0"/>
                </a:lnTo>
                <a:lnTo>
                  <a:pt x="56007" y="0"/>
                </a:lnTo>
              </a:path>
            </a:pathLst>
          </a:custGeom>
          <a:ln w="19049">
            <a:solidFill>
              <a:srgbClr val="F18B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063988" y="224005"/>
            <a:ext cx="176530" cy="72390"/>
          </a:xfrm>
          <a:custGeom>
            <a:avLst/>
            <a:gdLst/>
            <a:ahLst/>
            <a:cxnLst/>
            <a:rect l="l" t="t" r="r" b="b"/>
            <a:pathLst>
              <a:path w="176530" h="72389">
                <a:moveTo>
                  <a:pt x="160019" y="32003"/>
                </a:moveTo>
                <a:lnTo>
                  <a:pt x="136016" y="32003"/>
                </a:lnTo>
                <a:lnTo>
                  <a:pt x="136016" y="16001"/>
                </a:lnTo>
                <a:lnTo>
                  <a:pt x="136016" y="7162"/>
                </a:lnTo>
                <a:lnTo>
                  <a:pt x="128854" y="0"/>
                </a:lnTo>
                <a:lnTo>
                  <a:pt x="120014" y="0"/>
                </a:lnTo>
                <a:lnTo>
                  <a:pt x="56006" y="0"/>
                </a:lnTo>
                <a:lnTo>
                  <a:pt x="47167" y="0"/>
                </a:lnTo>
                <a:lnTo>
                  <a:pt x="40004" y="7162"/>
                </a:lnTo>
                <a:lnTo>
                  <a:pt x="40004" y="16001"/>
                </a:lnTo>
                <a:lnTo>
                  <a:pt x="40004" y="32003"/>
                </a:lnTo>
                <a:lnTo>
                  <a:pt x="16001" y="32003"/>
                </a:lnTo>
                <a:lnTo>
                  <a:pt x="7162" y="32003"/>
                </a:lnTo>
                <a:lnTo>
                  <a:pt x="0" y="39166"/>
                </a:lnTo>
                <a:lnTo>
                  <a:pt x="0" y="48005"/>
                </a:lnTo>
                <a:lnTo>
                  <a:pt x="0" y="72008"/>
                </a:lnTo>
                <a:lnTo>
                  <a:pt x="176021" y="72008"/>
                </a:lnTo>
                <a:lnTo>
                  <a:pt x="176021" y="48005"/>
                </a:lnTo>
                <a:lnTo>
                  <a:pt x="176021" y="39166"/>
                </a:lnTo>
                <a:lnTo>
                  <a:pt x="168859" y="32003"/>
                </a:lnTo>
                <a:lnTo>
                  <a:pt x="160019" y="32003"/>
                </a:lnTo>
                <a:close/>
              </a:path>
            </a:pathLst>
          </a:custGeom>
          <a:ln w="19050">
            <a:solidFill>
              <a:srgbClr val="F18B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087991" y="368023"/>
            <a:ext cx="128270" cy="0"/>
          </a:xfrm>
          <a:custGeom>
            <a:avLst/>
            <a:gdLst/>
            <a:ahLst/>
            <a:cxnLst/>
            <a:rect l="l" t="t" r="r" b="b"/>
            <a:pathLst>
              <a:path w="128269" h="0">
                <a:moveTo>
                  <a:pt x="0" y="0"/>
                </a:moveTo>
                <a:lnTo>
                  <a:pt x="128015" y="0"/>
                </a:lnTo>
              </a:path>
            </a:pathLst>
          </a:custGeom>
          <a:ln w="19050">
            <a:solidFill>
              <a:srgbClr val="F18B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047986" y="440032"/>
            <a:ext cx="208279" cy="0"/>
          </a:xfrm>
          <a:custGeom>
            <a:avLst/>
            <a:gdLst/>
            <a:ahLst/>
            <a:cxnLst/>
            <a:rect l="l" t="t" r="r" b="b"/>
            <a:pathLst>
              <a:path w="208280" h="0">
                <a:moveTo>
                  <a:pt x="0" y="0"/>
                </a:moveTo>
                <a:lnTo>
                  <a:pt x="208026" y="0"/>
                </a:lnTo>
              </a:path>
            </a:pathLst>
          </a:custGeom>
          <a:ln w="19050">
            <a:solidFill>
              <a:srgbClr val="F18B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047986" y="496039"/>
            <a:ext cx="208279" cy="0"/>
          </a:xfrm>
          <a:custGeom>
            <a:avLst/>
            <a:gdLst/>
            <a:ahLst/>
            <a:cxnLst/>
            <a:rect l="l" t="t" r="r" b="b"/>
            <a:pathLst>
              <a:path w="208280" h="0">
                <a:moveTo>
                  <a:pt x="0" y="0"/>
                </a:moveTo>
                <a:lnTo>
                  <a:pt x="208026" y="0"/>
                </a:lnTo>
              </a:path>
            </a:pathLst>
          </a:custGeom>
          <a:ln w="19050">
            <a:solidFill>
              <a:srgbClr val="F18B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047986" y="552046"/>
            <a:ext cx="208279" cy="0"/>
          </a:xfrm>
          <a:custGeom>
            <a:avLst/>
            <a:gdLst/>
            <a:ahLst/>
            <a:cxnLst/>
            <a:rect l="l" t="t" r="r" b="b"/>
            <a:pathLst>
              <a:path w="208280" h="0">
                <a:moveTo>
                  <a:pt x="0" y="0"/>
                </a:moveTo>
                <a:lnTo>
                  <a:pt x="208026" y="0"/>
                </a:lnTo>
              </a:path>
            </a:pathLst>
          </a:custGeom>
          <a:ln w="19050">
            <a:solidFill>
              <a:srgbClr val="F18B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047986" y="608053"/>
            <a:ext cx="208279" cy="0"/>
          </a:xfrm>
          <a:custGeom>
            <a:avLst/>
            <a:gdLst/>
            <a:ahLst/>
            <a:cxnLst/>
            <a:rect l="l" t="t" r="r" b="b"/>
            <a:pathLst>
              <a:path w="208280" h="0">
                <a:moveTo>
                  <a:pt x="0" y="0"/>
                </a:moveTo>
                <a:lnTo>
                  <a:pt x="208026" y="0"/>
                </a:lnTo>
              </a:path>
            </a:pathLst>
          </a:custGeom>
          <a:ln w="19050">
            <a:solidFill>
              <a:srgbClr val="F18B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1331802" y="1856787"/>
            <a:ext cx="8020050" cy="1303655"/>
          </a:xfrm>
          <a:custGeom>
            <a:avLst/>
            <a:gdLst/>
            <a:ahLst/>
            <a:cxnLst/>
            <a:rect l="l" t="t" r="r" b="b"/>
            <a:pathLst>
              <a:path w="8020050" h="1303655">
                <a:moveTo>
                  <a:pt x="32321" y="0"/>
                </a:moveTo>
                <a:lnTo>
                  <a:pt x="18466" y="3112"/>
                </a:lnTo>
                <a:lnTo>
                  <a:pt x="7599" y="11499"/>
                </a:lnTo>
                <a:lnTo>
                  <a:pt x="1152" y="23736"/>
                </a:lnTo>
                <a:lnTo>
                  <a:pt x="0" y="1270723"/>
                </a:lnTo>
                <a:lnTo>
                  <a:pt x="3114" y="1284584"/>
                </a:lnTo>
                <a:lnTo>
                  <a:pt x="11504" y="1295449"/>
                </a:lnTo>
                <a:lnTo>
                  <a:pt x="23741" y="1301893"/>
                </a:lnTo>
                <a:lnTo>
                  <a:pt x="7987550" y="1303045"/>
                </a:lnTo>
                <a:lnTo>
                  <a:pt x="8001411" y="1299932"/>
                </a:lnTo>
                <a:lnTo>
                  <a:pt x="8012276" y="1291545"/>
                </a:lnTo>
                <a:lnTo>
                  <a:pt x="8018720" y="1279308"/>
                </a:lnTo>
                <a:lnTo>
                  <a:pt x="8019872" y="32321"/>
                </a:lnTo>
                <a:lnTo>
                  <a:pt x="8016759" y="18460"/>
                </a:lnTo>
                <a:lnTo>
                  <a:pt x="8008372" y="7595"/>
                </a:lnTo>
                <a:lnTo>
                  <a:pt x="7996135" y="1151"/>
                </a:lnTo>
                <a:lnTo>
                  <a:pt x="32321" y="0"/>
                </a:lnTo>
                <a:close/>
              </a:path>
            </a:pathLst>
          </a:custGeom>
          <a:solidFill>
            <a:srgbClr val="0092A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1265980" y="1791451"/>
            <a:ext cx="8020050" cy="1302385"/>
          </a:xfrm>
          <a:custGeom>
            <a:avLst/>
            <a:gdLst/>
            <a:ahLst/>
            <a:cxnLst/>
            <a:rect l="l" t="t" r="r" b="b"/>
            <a:pathLst>
              <a:path w="8020050" h="1302385">
                <a:moveTo>
                  <a:pt x="32321" y="0"/>
                </a:moveTo>
                <a:lnTo>
                  <a:pt x="18466" y="3116"/>
                </a:lnTo>
                <a:lnTo>
                  <a:pt x="7599" y="11510"/>
                </a:lnTo>
                <a:lnTo>
                  <a:pt x="1152" y="23745"/>
                </a:lnTo>
                <a:lnTo>
                  <a:pt x="0" y="1269682"/>
                </a:lnTo>
                <a:lnTo>
                  <a:pt x="3114" y="1283543"/>
                </a:lnTo>
                <a:lnTo>
                  <a:pt x="11504" y="1294408"/>
                </a:lnTo>
                <a:lnTo>
                  <a:pt x="23741" y="1300852"/>
                </a:lnTo>
                <a:lnTo>
                  <a:pt x="7987550" y="1302004"/>
                </a:lnTo>
                <a:lnTo>
                  <a:pt x="8001411" y="1298891"/>
                </a:lnTo>
                <a:lnTo>
                  <a:pt x="8012276" y="1290504"/>
                </a:lnTo>
                <a:lnTo>
                  <a:pt x="8018720" y="1278267"/>
                </a:lnTo>
                <a:lnTo>
                  <a:pt x="8019872" y="32321"/>
                </a:lnTo>
                <a:lnTo>
                  <a:pt x="8016759" y="18471"/>
                </a:lnTo>
                <a:lnTo>
                  <a:pt x="8008372" y="7604"/>
                </a:lnTo>
                <a:lnTo>
                  <a:pt x="7996135" y="1153"/>
                </a:lnTo>
                <a:lnTo>
                  <a:pt x="3232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1265980" y="1791451"/>
            <a:ext cx="8020050" cy="1302385"/>
          </a:xfrm>
          <a:custGeom>
            <a:avLst/>
            <a:gdLst/>
            <a:ahLst/>
            <a:cxnLst/>
            <a:rect l="l" t="t" r="r" b="b"/>
            <a:pathLst>
              <a:path w="8020050" h="1302385">
                <a:moveTo>
                  <a:pt x="32321" y="0"/>
                </a:moveTo>
                <a:lnTo>
                  <a:pt x="18466" y="3116"/>
                </a:lnTo>
                <a:lnTo>
                  <a:pt x="7599" y="11510"/>
                </a:lnTo>
                <a:lnTo>
                  <a:pt x="1152" y="23745"/>
                </a:lnTo>
                <a:lnTo>
                  <a:pt x="0" y="1269682"/>
                </a:lnTo>
                <a:lnTo>
                  <a:pt x="3114" y="1283543"/>
                </a:lnTo>
                <a:lnTo>
                  <a:pt x="11504" y="1294408"/>
                </a:lnTo>
                <a:lnTo>
                  <a:pt x="23741" y="1300852"/>
                </a:lnTo>
                <a:lnTo>
                  <a:pt x="7987550" y="1302004"/>
                </a:lnTo>
                <a:lnTo>
                  <a:pt x="8001411" y="1298891"/>
                </a:lnTo>
                <a:lnTo>
                  <a:pt x="8012276" y="1290504"/>
                </a:lnTo>
                <a:lnTo>
                  <a:pt x="8018720" y="1278267"/>
                </a:lnTo>
                <a:lnTo>
                  <a:pt x="8019872" y="32321"/>
                </a:lnTo>
                <a:lnTo>
                  <a:pt x="8016759" y="18471"/>
                </a:lnTo>
                <a:lnTo>
                  <a:pt x="8008372" y="7604"/>
                </a:lnTo>
                <a:lnTo>
                  <a:pt x="7996135" y="1153"/>
                </a:lnTo>
                <a:lnTo>
                  <a:pt x="32321" y="0"/>
                </a:lnTo>
                <a:close/>
              </a:path>
            </a:pathLst>
          </a:custGeom>
          <a:ln w="8547">
            <a:solidFill>
              <a:srgbClr val="0092A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1331802" y="3385301"/>
            <a:ext cx="8020050" cy="1303655"/>
          </a:xfrm>
          <a:custGeom>
            <a:avLst/>
            <a:gdLst/>
            <a:ahLst/>
            <a:cxnLst/>
            <a:rect l="l" t="t" r="r" b="b"/>
            <a:pathLst>
              <a:path w="8020050" h="1303654">
                <a:moveTo>
                  <a:pt x="32321" y="0"/>
                </a:moveTo>
                <a:lnTo>
                  <a:pt x="18466" y="3112"/>
                </a:lnTo>
                <a:lnTo>
                  <a:pt x="7599" y="11499"/>
                </a:lnTo>
                <a:lnTo>
                  <a:pt x="1152" y="23736"/>
                </a:lnTo>
                <a:lnTo>
                  <a:pt x="0" y="1270723"/>
                </a:lnTo>
                <a:lnTo>
                  <a:pt x="3114" y="1284584"/>
                </a:lnTo>
                <a:lnTo>
                  <a:pt x="11504" y="1295449"/>
                </a:lnTo>
                <a:lnTo>
                  <a:pt x="23741" y="1301893"/>
                </a:lnTo>
                <a:lnTo>
                  <a:pt x="7987550" y="1303045"/>
                </a:lnTo>
                <a:lnTo>
                  <a:pt x="8001411" y="1299932"/>
                </a:lnTo>
                <a:lnTo>
                  <a:pt x="8012276" y="1291545"/>
                </a:lnTo>
                <a:lnTo>
                  <a:pt x="8018720" y="1279308"/>
                </a:lnTo>
                <a:lnTo>
                  <a:pt x="8019872" y="32321"/>
                </a:lnTo>
                <a:lnTo>
                  <a:pt x="8016759" y="18460"/>
                </a:lnTo>
                <a:lnTo>
                  <a:pt x="8008372" y="7595"/>
                </a:lnTo>
                <a:lnTo>
                  <a:pt x="7996135" y="1151"/>
                </a:lnTo>
                <a:lnTo>
                  <a:pt x="32321" y="0"/>
                </a:lnTo>
                <a:close/>
              </a:path>
            </a:pathLst>
          </a:custGeom>
          <a:solidFill>
            <a:srgbClr val="0092A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1265980" y="3319966"/>
            <a:ext cx="8020050" cy="1302385"/>
          </a:xfrm>
          <a:custGeom>
            <a:avLst/>
            <a:gdLst/>
            <a:ahLst/>
            <a:cxnLst/>
            <a:rect l="l" t="t" r="r" b="b"/>
            <a:pathLst>
              <a:path w="8020050" h="1302385">
                <a:moveTo>
                  <a:pt x="32321" y="0"/>
                </a:moveTo>
                <a:lnTo>
                  <a:pt x="18466" y="3116"/>
                </a:lnTo>
                <a:lnTo>
                  <a:pt x="7599" y="11510"/>
                </a:lnTo>
                <a:lnTo>
                  <a:pt x="1152" y="23745"/>
                </a:lnTo>
                <a:lnTo>
                  <a:pt x="0" y="1269682"/>
                </a:lnTo>
                <a:lnTo>
                  <a:pt x="3114" y="1283543"/>
                </a:lnTo>
                <a:lnTo>
                  <a:pt x="11504" y="1294408"/>
                </a:lnTo>
                <a:lnTo>
                  <a:pt x="23741" y="1300852"/>
                </a:lnTo>
                <a:lnTo>
                  <a:pt x="7987550" y="1302004"/>
                </a:lnTo>
                <a:lnTo>
                  <a:pt x="8001411" y="1298891"/>
                </a:lnTo>
                <a:lnTo>
                  <a:pt x="8012276" y="1290504"/>
                </a:lnTo>
                <a:lnTo>
                  <a:pt x="8018720" y="1278267"/>
                </a:lnTo>
                <a:lnTo>
                  <a:pt x="8019872" y="32321"/>
                </a:lnTo>
                <a:lnTo>
                  <a:pt x="8016759" y="18471"/>
                </a:lnTo>
                <a:lnTo>
                  <a:pt x="8008372" y="7604"/>
                </a:lnTo>
                <a:lnTo>
                  <a:pt x="7996135" y="1153"/>
                </a:lnTo>
                <a:lnTo>
                  <a:pt x="3232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1265980" y="3319966"/>
            <a:ext cx="8020050" cy="1302385"/>
          </a:xfrm>
          <a:custGeom>
            <a:avLst/>
            <a:gdLst/>
            <a:ahLst/>
            <a:cxnLst/>
            <a:rect l="l" t="t" r="r" b="b"/>
            <a:pathLst>
              <a:path w="8020050" h="1302385">
                <a:moveTo>
                  <a:pt x="32321" y="0"/>
                </a:moveTo>
                <a:lnTo>
                  <a:pt x="18466" y="3116"/>
                </a:lnTo>
                <a:lnTo>
                  <a:pt x="7599" y="11510"/>
                </a:lnTo>
                <a:lnTo>
                  <a:pt x="1152" y="23745"/>
                </a:lnTo>
                <a:lnTo>
                  <a:pt x="0" y="1269682"/>
                </a:lnTo>
                <a:lnTo>
                  <a:pt x="3114" y="1283543"/>
                </a:lnTo>
                <a:lnTo>
                  <a:pt x="11504" y="1294408"/>
                </a:lnTo>
                <a:lnTo>
                  <a:pt x="23741" y="1300852"/>
                </a:lnTo>
                <a:lnTo>
                  <a:pt x="7987550" y="1302004"/>
                </a:lnTo>
                <a:lnTo>
                  <a:pt x="8001411" y="1298891"/>
                </a:lnTo>
                <a:lnTo>
                  <a:pt x="8012276" y="1290504"/>
                </a:lnTo>
                <a:lnTo>
                  <a:pt x="8018720" y="1278267"/>
                </a:lnTo>
                <a:lnTo>
                  <a:pt x="8019872" y="32321"/>
                </a:lnTo>
                <a:lnTo>
                  <a:pt x="8016759" y="18471"/>
                </a:lnTo>
                <a:lnTo>
                  <a:pt x="8008372" y="7604"/>
                </a:lnTo>
                <a:lnTo>
                  <a:pt x="7996135" y="1153"/>
                </a:lnTo>
                <a:lnTo>
                  <a:pt x="32321" y="0"/>
                </a:lnTo>
                <a:close/>
              </a:path>
            </a:pathLst>
          </a:custGeom>
          <a:ln w="8547">
            <a:solidFill>
              <a:srgbClr val="0092A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2546042" y="3637484"/>
            <a:ext cx="4796155" cy="6248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00" spc="-60" b="1">
                <a:solidFill>
                  <a:srgbClr val="0092A1"/>
                </a:solidFill>
                <a:latin typeface="나눔스퀘어 네오 ExtraBold"/>
                <a:cs typeface="나눔스퀘어 네오 ExtraBold"/>
              </a:rPr>
              <a:t>O</a:t>
            </a:r>
            <a:r>
              <a:rPr dirty="0" sz="1600" spc="-95" b="1">
                <a:solidFill>
                  <a:srgbClr val="0092A1"/>
                </a:solidFill>
                <a:latin typeface="나눔스퀘어 네오 ExtraBold"/>
                <a:cs typeface="나눔스퀘어 네오 ExtraBold"/>
              </a:rPr>
              <a:t>PS</a:t>
            </a:r>
            <a:endParaRPr sz="1600">
              <a:latin typeface="나눔스퀘어 네오 ExtraBold"/>
              <a:cs typeface="나눔스퀘어 네오 ExtraBold"/>
            </a:endParaRPr>
          </a:p>
          <a:p>
            <a:pPr marL="12700">
              <a:lnSpc>
                <a:spcPct val="100000"/>
              </a:lnSpc>
              <a:spcBef>
                <a:spcPts val="685"/>
              </a:spcBef>
            </a:pPr>
            <a:r>
              <a:rPr dirty="0" sz="2000" spc="-55" b="1">
                <a:latin typeface="나눔스퀘어 네오 Heavy"/>
                <a:cs typeface="나눔스퀘어 네오 Heavy"/>
              </a:rPr>
              <a:t>[위</a:t>
            </a:r>
            <a:r>
              <a:rPr dirty="0" sz="2000" spc="-5" b="1">
                <a:latin typeface="나눔스퀘어 네오 Heavy"/>
                <a:cs typeface="나눔스퀘어 네오 Heavy"/>
              </a:rPr>
              <a:t>생</a:t>
            </a:r>
            <a:r>
              <a:rPr dirty="0" sz="2000" spc="-105" b="1">
                <a:latin typeface="나눔스퀘어 네오 Heavy"/>
                <a:cs typeface="나눔스퀘어 네오 Heavy"/>
              </a:rPr>
              <a:t> </a:t>
            </a:r>
            <a:r>
              <a:rPr dirty="0" sz="2000" spc="-5" b="1">
                <a:latin typeface="나눔스퀘어 네오 Heavy"/>
                <a:cs typeface="나눔스퀘어 네오 Heavy"/>
              </a:rPr>
              <a:t>및</a:t>
            </a:r>
            <a:r>
              <a:rPr dirty="0" sz="2000" spc="-105" b="1">
                <a:latin typeface="나눔스퀘어 네오 Heavy"/>
                <a:cs typeface="나눔스퀘어 네오 Heavy"/>
              </a:rPr>
              <a:t> </a:t>
            </a:r>
            <a:r>
              <a:rPr dirty="0" sz="2000" spc="-55" b="1">
                <a:latin typeface="나눔스퀘어 네오 Heavy"/>
                <a:cs typeface="나눔스퀘어 네오 Heavy"/>
              </a:rPr>
              <a:t>유사서비스업</a:t>
            </a:r>
            <a:r>
              <a:rPr dirty="0" sz="2000" spc="-5" b="1">
                <a:latin typeface="나눔스퀘어 네오 Heavy"/>
                <a:cs typeface="나눔스퀘어 네오 Heavy"/>
              </a:rPr>
              <a:t>]</a:t>
            </a:r>
            <a:r>
              <a:rPr dirty="0" sz="2000" spc="-105" b="1">
                <a:latin typeface="나눔스퀘어 네오 Heavy"/>
                <a:cs typeface="나눔스퀘어 네오 Heavy"/>
              </a:rPr>
              <a:t> </a:t>
            </a:r>
            <a:r>
              <a:rPr dirty="0" sz="2000" spc="-55" b="1">
                <a:latin typeface="나눔스퀘어 네오 Heavy"/>
                <a:cs typeface="나눔스퀘어 네오 Heavy"/>
              </a:rPr>
              <a:t>도로</a:t>
            </a:r>
            <a:r>
              <a:rPr dirty="0" sz="2000" spc="-5" b="1">
                <a:latin typeface="나눔스퀘어 네오 Heavy"/>
                <a:cs typeface="나눔스퀘어 네오 Heavy"/>
              </a:rPr>
              <a:t>변</a:t>
            </a:r>
            <a:r>
              <a:rPr dirty="0" sz="2000" spc="-105" b="1">
                <a:latin typeface="나눔스퀘어 네오 Heavy"/>
                <a:cs typeface="나눔스퀘어 네오 Heavy"/>
              </a:rPr>
              <a:t> </a:t>
            </a:r>
            <a:r>
              <a:rPr dirty="0" sz="2000" spc="-55" b="1">
                <a:latin typeface="나눔스퀘어 네오 Heavy"/>
                <a:cs typeface="나눔스퀘어 네오 Heavy"/>
              </a:rPr>
              <a:t>조경/제초작업</a:t>
            </a:r>
            <a:endParaRPr sz="2000">
              <a:latin typeface="나눔스퀘어 네오 Heavy"/>
              <a:cs typeface="나눔스퀘어 네오 Heavy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1331802" y="4913791"/>
            <a:ext cx="8020050" cy="1303655"/>
          </a:xfrm>
          <a:custGeom>
            <a:avLst/>
            <a:gdLst/>
            <a:ahLst/>
            <a:cxnLst/>
            <a:rect l="l" t="t" r="r" b="b"/>
            <a:pathLst>
              <a:path w="8020050" h="1303654">
                <a:moveTo>
                  <a:pt x="32321" y="0"/>
                </a:moveTo>
                <a:lnTo>
                  <a:pt x="18466" y="3112"/>
                </a:lnTo>
                <a:lnTo>
                  <a:pt x="7599" y="11499"/>
                </a:lnTo>
                <a:lnTo>
                  <a:pt x="1152" y="23736"/>
                </a:lnTo>
                <a:lnTo>
                  <a:pt x="0" y="1270723"/>
                </a:lnTo>
                <a:lnTo>
                  <a:pt x="3114" y="1284584"/>
                </a:lnTo>
                <a:lnTo>
                  <a:pt x="11504" y="1295449"/>
                </a:lnTo>
                <a:lnTo>
                  <a:pt x="23741" y="1301893"/>
                </a:lnTo>
                <a:lnTo>
                  <a:pt x="7987550" y="1303045"/>
                </a:lnTo>
                <a:lnTo>
                  <a:pt x="8001411" y="1299932"/>
                </a:lnTo>
                <a:lnTo>
                  <a:pt x="8012276" y="1291545"/>
                </a:lnTo>
                <a:lnTo>
                  <a:pt x="8018720" y="1279308"/>
                </a:lnTo>
                <a:lnTo>
                  <a:pt x="8019872" y="32321"/>
                </a:lnTo>
                <a:lnTo>
                  <a:pt x="8016759" y="18460"/>
                </a:lnTo>
                <a:lnTo>
                  <a:pt x="8008372" y="7595"/>
                </a:lnTo>
                <a:lnTo>
                  <a:pt x="7996135" y="1151"/>
                </a:lnTo>
                <a:lnTo>
                  <a:pt x="32321" y="0"/>
                </a:lnTo>
                <a:close/>
              </a:path>
            </a:pathLst>
          </a:custGeom>
          <a:solidFill>
            <a:srgbClr val="0092A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1265980" y="4848455"/>
            <a:ext cx="8020050" cy="1302385"/>
          </a:xfrm>
          <a:custGeom>
            <a:avLst/>
            <a:gdLst/>
            <a:ahLst/>
            <a:cxnLst/>
            <a:rect l="l" t="t" r="r" b="b"/>
            <a:pathLst>
              <a:path w="8020050" h="1302385">
                <a:moveTo>
                  <a:pt x="32321" y="0"/>
                </a:moveTo>
                <a:lnTo>
                  <a:pt x="18466" y="3116"/>
                </a:lnTo>
                <a:lnTo>
                  <a:pt x="7599" y="11510"/>
                </a:lnTo>
                <a:lnTo>
                  <a:pt x="1152" y="23745"/>
                </a:lnTo>
                <a:lnTo>
                  <a:pt x="0" y="1269682"/>
                </a:lnTo>
                <a:lnTo>
                  <a:pt x="3114" y="1283543"/>
                </a:lnTo>
                <a:lnTo>
                  <a:pt x="11504" y="1294408"/>
                </a:lnTo>
                <a:lnTo>
                  <a:pt x="23741" y="1300852"/>
                </a:lnTo>
                <a:lnTo>
                  <a:pt x="7987550" y="1302003"/>
                </a:lnTo>
                <a:lnTo>
                  <a:pt x="8001411" y="1298891"/>
                </a:lnTo>
                <a:lnTo>
                  <a:pt x="8012276" y="1290504"/>
                </a:lnTo>
                <a:lnTo>
                  <a:pt x="8018720" y="1278267"/>
                </a:lnTo>
                <a:lnTo>
                  <a:pt x="8019872" y="32321"/>
                </a:lnTo>
                <a:lnTo>
                  <a:pt x="8016759" y="18471"/>
                </a:lnTo>
                <a:lnTo>
                  <a:pt x="8008372" y="7604"/>
                </a:lnTo>
                <a:lnTo>
                  <a:pt x="7996135" y="1153"/>
                </a:lnTo>
                <a:lnTo>
                  <a:pt x="3232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1265980" y="4848455"/>
            <a:ext cx="8020050" cy="1302385"/>
          </a:xfrm>
          <a:custGeom>
            <a:avLst/>
            <a:gdLst/>
            <a:ahLst/>
            <a:cxnLst/>
            <a:rect l="l" t="t" r="r" b="b"/>
            <a:pathLst>
              <a:path w="8020050" h="1302385">
                <a:moveTo>
                  <a:pt x="32321" y="0"/>
                </a:moveTo>
                <a:lnTo>
                  <a:pt x="18466" y="3116"/>
                </a:lnTo>
                <a:lnTo>
                  <a:pt x="7599" y="11510"/>
                </a:lnTo>
                <a:lnTo>
                  <a:pt x="1152" y="23745"/>
                </a:lnTo>
                <a:lnTo>
                  <a:pt x="0" y="1269682"/>
                </a:lnTo>
                <a:lnTo>
                  <a:pt x="3114" y="1283543"/>
                </a:lnTo>
                <a:lnTo>
                  <a:pt x="11504" y="1294408"/>
                </a:lnTo>
                <a:lnTo>
                  <a:pt x="23741" y="1300852"/>
                </a:lnTo>
                <a:lnTo>
                  <a:pt x="7987550" y="1302003"/>
                </a:lnTo>
                <a:lnTo>
                  <a:pt x="8001411" y="1298891"/>
                </a:lnTo>
                <a:lnTo>
                  <a:pt x="8012276" y="1290504"/>
                </a:lnTo>
                <a:lnTo>
                  <a:pt x="8018720" y="1278267"/>
                </a:lnTo>
                <a:lnTo>
                  <a:pt x="8019872" y="32321"/>
                </a:lnTo>
                <a:lnTo>
                  <a:pt x="8016759" y="18471"/>
                </a:lnTo>
                <a:lnTo>
                  <a:pt x="8008372" y="7604"/>
                </a:lnTo>
                <a:lnTo>
                  <a:pt x="7996135" y="1153"/>
                </a:lnTo>
                <a:lnTo>
                  <a:pt x="32321" y="0"/>
                </a:lnTo>
                <a:close/>
              </a:path>
            </a:pathLst>
          </a:custGeom>
          <a:ln w="8547">
            <a:solidFill>
              <a:srgbClr val="0092A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/>
          <p:nvPr/>
        </p:nvSpPr>
        <p:spPr>
          <a:xfrm>
            <a:off x="1571299" y="5165983"/>
            <a:ext cx="1196340" cy="6248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00" spc="-65" b="1">
                <a:solidFill>
                  <a:srgbClr val="0092A1"/>
                </a:solidFill>
                <a:latin typeface="나눔스퀘어 네오 ExtraBold"/>
                <a:cs typeface="나눔스퀘어 네오 ExtraBold"/>
              </a:rPr>
              <a:t>책자</a:t>
            </a:r>
            <a:endParaRPr sz="1600">
              <a:latin typeface="나눔스퀘어 네오 ExtraBold"/>
              <a:cs typeface="나눔스퀘어 네오 ExtraBold"/>
            </a:endParaRPr>
          </a:p>
          <a:p>
            <a:pPr marL="12700">
              <a:lnSpc>
                <a:spcPct val="100000"/>
              </a:lnSpc>
              <a:spcBef>
                <a:spcPts val="685"/>
              </a:spcBef>
            </a:pPr>
            <a:r>
              <a:rPr dirty="0" sz="2000" spc="-55" b="1">
                <a:latin typeface="나눔스퀘어 네오 Heavy"/>
                <a:cs typeface="나눔스퀘어 네오 Heavy"/>
              </a:rPr>
              <a:t>실무길잡이</a:t>
            </a:r>
            <a:endParaRPr sz="2000">
              <a:latin typeface="나눔스퀘어 네오 Heavy"/>
              <a:cs typeface="나눔스퀘어 네오 Heavy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546042" y="2108984"/>
            <a:ext cx="6466840" cy="6248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00" spc="-65" b="1">
                <a:solidFill>
                  <a:srgbClr val="0092A1"/>
                </a:solidFill>
                <a:latin typeface="나눔스퀘어 네오 ExtraBold"/>
                <a:cs typeface="나눔스퀘어 네오 ExtraBold"/>
              </a:rPr>
              <a:t>동영상</a:t>
            </a:r>
            <a:endParaRPr sz="1600">
              <a:latin typeface="나눔스퀘어 네오 ExtraBold"/>
              <a:cs typeface="나눔스퀘어 네오 ExtraBold"/>
            </a:endParaRPr>
          </a:p>
          <a:p>
            <a:pPr marL="12700">
              <a:lnSpc>
                <a:spcPct val="100000"/>
              </a:lnSpc>
              <a:spcBef>
                <a:spcPts val="685"/>
              </a:spcBef>
            </a:pPr>
            <a:r>
              <a:rPr dirty="0" sz="2000" spc="-55" b="1">
                <a:latin typeface="나눔스퀘어 네오 Heavy"/>
                <a:cs typeface="나눔스퀘어 네오 Heavy"/>
              </a:rPr>
              <a:t>위기탈</a:t>
            </a:r>
            <a:r>
              <a:rPr dirty="0" sz="2000" spc="-5" b="1">
                <a:latin typeface="나눔스퀘어 네오 Heavy"/>
                <a:cs typeface="나눔스퀘어 네오 Heavy"/>
              </a:rPr>
              <a:t>출</a:t>
            </a:r>
            <a:r>
              <a:rPr dirty="0" sz="2000" spc="-105" b="1">
                <a:latin typeface="나눔스퀘어 네오 Heavy"/>
                <a:cs typeface="나눔스퀘어 네오 Heavy"/>
              </a:rPr>
              <a:t> </a:t>
            </a:r>
            <a:r>
              <a:rPr dirty="0" sz="2000" spc="-55" b="1">
                <a:latin typeface="나눔스퀘어 네오 Heavy"/>
                <a:cs typeface="나눔스퀘어 네오 Heavy"/>
              </a:rPr>
              <a:t>안전</a:t>
            </a:r>
            <a:r>
              <a:rPr dirty="0" sz="2000" spc="-5" b="1">
                <a:latin typeface="나눔스퀘어 네오 Heavy"/>
                <a:cs typeface="나눔스퀘어 네오 Heavy"/>
              </a:rPr>
              <a:t>퀸</a:t>
            </a:r>
            <a:r>
              <a:rPr dirty="0" sz="2000" spc="-105" b="1">
                <a:latin typeface="나눔스퀘어 네오 Heavy"/>
                <a:cs typeface="나눔스퀘어 네오 Heavy"/>
              </a:rPr>
              <a:t> </a:t>
            </a:r>
            <a:r>
              <a:rPr dirty="0" sz="2000" spc="-5" b="1">
                <a:latin typeface="나눔스퀘어 네오 Heavy"/>
                <a:cs typeface="나눔스퀘어 네오 Heavy"/>
              </a:rPr>
              <a:t>-</a:t>
            </a:r>
            <a:r>
              <a:rPr dirty="0" sz="2000" spc="-105" b="1">
                <a:latin typeface="나눔스퀘어 네오 Heavy"/>
                <a:cs typeface="나눔스퀘어 네오 Heavy"/>
              </a:rPr>
              <a:t> </a:t>
            </a:r>
            <a:r>
              <a:rPr dirty="0" sz="2000" spc="-55" b="1">
                <a:latin typeface="나눔스퀘어 네오 Heavy"/>
                <a:cs typeface="나눔스퀘어 네오 Heavy"/>
              </a:rPr>
              <a:t>건물관리</a:t>
            </a:r>
            <a:r>
              <a:rPr dirty="0" sz="2000" spc="-5" b="1">
                <a:latin typeface="나눔스퀘어 네오 Heavy"/>
                <a:cs typeface="나눔스퀘어 네오 Heavy"/>
              </a:rPr>
              <a:t>업</a:t>
            </a:r>
            <a:r>
              <a:rPr dirty="0" sz="2000" spc="-105" b="1">
                <a:latin typeface="나눔스퀘어 네오 Heavy"/>
                <a:cs typeface="나눔스퀘어 네오 Heavy"/>
              </a:rPr>
              <a:t> </a:t>
            </a:r>
            <a:r>
              <a:rPr dirty="0" sz="2000" spc="-55" b="1">
                <a:latin typeface="나눔스퀘어 네오 Heavy"/>
                <a:cs typeface="나눔스퀘어 네오 Heavy"/>
              </a:rPr>
              <a:t>"안전</a:t>
            </a:r>
            <a:r>
              <a:rPr dirty="0" sz="2000" spc="-5" b="1">
                <a:latin typeface="나눔스퀘어 네오 Heavy"/>
                <a:cs typeface="나눔스퀘어 네오 Heavy"/>
              </a:rPr>
              <a:t>한</a:t>
            </a:r>
            <a:r>
              <a:rPr dirty="0" sz="2000" spc="-105" b="1">
                <a:latin typeface="나눔스퀘어 네오 Heavy"/>
                <a:cs typeface="나눔스퀘어 네오 Heavy"/>
              </a:rPr>
              <a:t> </a:t>
            </a:r>
            <a:r>
              <a:rPr dirty="0" sz="2000" spc="-55" b="1">
                <a:latin typeface="나눔스퀘어 네오 Heavy"/>
                <a:cs typeface="나눔스퀘어 네오 Heavy"/>
              </a:rPr>
              <a:t>관리</a:t>
            </a:r>
            <a:r>
              <a:rPr dirty="0" sz="2000" spc="-5" b="1">
                <a:latin typeface="나눔스퀘어 네오 Heavy"/>
                <a:cs typeface="나눔스퀘어 네오 Heavy"/>
              </a:rPr>
              <a:t>,</a:t>
            </a:r>
            <a:r>
              <a:rPr dirty="0" sz="2000" spc="-105" b="1">
                <a:latin typeface="나눔스퀘어 네오 Heavy"/>
                <a:cs typeface="나눔스퀘어 네오 Heavy"/>
              </a:rPr>
              <a:t> </a:t>
            </a:r>
            <a:r>
              <a:rPr dirty="0" sz="2000" spc="-55" b="1">
                <a:latin typeface="나눔스퀘어 네오 Heavy"/>
                <a:cs typeface="나눔스퀘어 네오 Heavy"/>
              </a:rPr>
              <a:t>행복</a:t>
            </a:r>
            <a:r>
              <a:rPr dirty="0" sz="2000" spc="-5" b="1">
                <a:latin typeface="나눔스퀘어 네오 Heavy"/>
                <a:cs typeface="나눔스퀘어 네오 Heavy"/>
              </a:rPr>
              <a:t>한</a:t>
            </a:r>
            <a:r>
              <a:rPr dirty="0" sz="2000" spc="-105" b="1">
                <a:latin typeface="나눔스퀘어 네오 Heavy"/>
                <a:cs typeface="나눔스퀘어 네오 Heavy"/>
              </a:rPr>
              <a:t> </a:t>
            </a:r>
            <a:r>
              <a:rPr dirty="0" sz="2000" spc="-55" b="1">
                <a:latin typeface="나눔스퀘어 네오 Heavy"/>
                <a:cs typeface="나눔스퀘어 네오 Heavy"/>
              </a:rPr>
              <a:t>보금자리"</a:t>
            </a:r>
            <a:endParaRPr sz="2000">
              <a:latin typeface="나눔스퀘어 네오 Heavy"/>
              <a:cs typeface="나눔스퀘어 네오 Heavy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1562798" y="2053082"/>
            <a:ext cx="723201" cy="7344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1562798" y="3588003"/>
            <a:ext cx="723201" cy="71930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067645" y="469094"/>
            <a:ext cx="117475" cy="165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100">
                <a:solidFill>
                  <a:srgbClr val="0092A1"/>
                </a:solidFill>
                <a:latin typeface="G마켓 산스 Medium"/>
                <a:cs typeface="G마켓 산스 Medium"/>
              </a:rPr>
              <a:t>3</a:t>
            </a:r>
            <a:endParaRPr sz="1100">
              <a:latin typeface="G마켓 산스 Medium"/>
              <a:cs typeface="G마켓 산스 Medium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식재작업 공정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19352" y="351181"/>
            <a:ext cx="265430" cy="3854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800" spc="20">
                <a:solidFill>
                  <a:srgbClr val="0092A1"/>
                </a:solidFill>
                <a:latin typeface="G마켓 산스 Bold"/>
                <a:cs typeface="G마켓 산스 Bold"/>
              </a:rPr>
              <a:t>2</a:t>
            </a:r>
            <a:endParaRPr sz="2800">
              <a:latin typeface="G마켓 산스 Bold"/>
              <a:cs typeface="G마켓 산스 Bold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09180" y="3600005"/>
            <a:ext cx="2580005" cy="1192530"/>
          </a:xfrm>
          <a:custGeom>
            <a:avLst/>
            <a:gdLst/>
            <a:ahLst/>
            <a:cxnLst/>
            <a:rect l="l" t="t" r="r" b="b"/>
            <a:pathLst>
              <a:path w="2580004" h="1192529">
                <a:moveTo>
                  <a:pt x="0" y="1191958"/>
                </a:moveTo>
                <a:lnTo>
                  <a:pt x="2580005" y="1191958"/>
                </a:lnTo>
                <a:lnTo>
                  <a:pt x="2580005" y="0"/>
                </a:lnTo>
                <a:lnTo>
                  <a:pt x="0" y="0"/>
                </a:lnTo>
                <a:lnTo>
                  <a:pt x="0" y="1191958"/>
                </a:lnTo>
                <a:close/>
              </a:path>
            </a:pathLst>
          </a:custGeom>
          <a:solidFill>
            <a:srgbClr val="FEEFD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055998" y="3600005"/>
            <a:ext cx="2580005" cy="1192530"/>
          </a:xfrm>
          <a:custGeom>
            <a:avLst/>
            <a:gdLst/>
            <a:ahLst/>
            <a:cxnLst/>
            <a:rect l="l" t="t" r="r" b="b"/>
            <a:pathLst>
              <a:path w="2580004" h="1192529">
                <a:moveTo>
                  <a:pt x="0" y="1191958"/>
                </a:moveTo>
                <a:lnTo>
                  <a:pt x="2580004" y="1191958"/>
                </a:lnTo>
                <a:lnTo>
                  <a:pt x="2580004" y="0"/>
                </a:lnTo>
                <a:lnTo>
                  <a:pt x="0" y="0"/>
                </a:lnTo>
                <a:lnTo>
                  <a:pt x="0" y="1191958"/>
                </a:lnTo>
                <a:close/>
              </a:path>
            </a:pathLst>
          </a:custGeom>
          <a:solidFill>
            <a:srgbClr val="FEEFD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7206005" y="3600005"/>
            <a:ext cx="2580005" cy="1192530"/>
          </a:xfrm>
          <a:custGeom>
            <a:avLst/>
            <a:gdLst/>
            <a:ahLst/>
            <a:cxnLst/>
            <a:rect l="l" t="t" r="r" b="b"/>
            <a:pathLst>
              <a:path w="2580004" h="1192529">
                <a:moveTo>
                  <a:pt x="0" y="1191958"/>
                </a:moveTo>
                <a:lnTo>
                  <a:pt x="2580004" y="1191958"/>
                </a:lnTo>
                <a:lnTo>
                  <a:pt x="2580004" y="0"/>
                </a:lnTo>
                <a:lnTo>
                  <a:pt x="0" y="0"/>
                </a:lnTo>
                <a:lnTo>
                  <a:pt x="0" y="1191958"/>
                </a:lnTo>
                <a:close/>
              </a:path>
            </a:pathLst>
          </a:custGeom>
          <a:solidFill>
            <a:srgbClr val="FEEFD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909180" y="4858956"/>
            <a:ext cx="2580005" cy="1831339"/>
          </a:xfrm>
          <a:custGeom>
            <a:avLst/>
            <a:gdLst/>
            <a:ahLst/>
            <a:cxnLst/>
            <a:rect l="l" t="t" r="r" b="b"/>
            <a:pathLst>
              <a:path w="2580004" h="1831340">
                <a:moveTo>
                  <a:pt x="0" y="1830997"/>
                </a:moveTo>
                <a:lnTo>
                  <a:pt x="2580005" y="1830997"/>
                </a:lnTo>
                <a:lnTo>
                  <a:pt x="2580005" y="0"/>
                </a:lnTo>
                <a:lnTo>
                  <a:pt x="0" y="0"/>
                </a:lnTo>
                <a:lnTo>
                  <a:pt x="0" y="1830997"/>
                </a:lnTo>
                <a:close/>
              </a:path>
            </a:pathLst>
          </a:custGeom>
          <a:solidFill>
            <a:srgbClr val="E6EFF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055998" y="4858956"/>
            <a:ext cx="2580005" cy="1831339"/>
          </a:xfrm>
          <a:custGeom>
            <a:avLst/>
            <a:gdLst/>
            <a:ahLst/>
            <a:cxnLst/>
            <a:rect l="l" t="t" r="r" b="b"/>
            <a:pathLst>
              <a:path w="2580004" h="1831340">
                <a:moveTo>
                  <a:pt x="0" y="1830997"/>
                </a:moveTo>
                <a:lnTo>
                  <a:pt x="2580004" y="1830997"/>
                </a:lnTo>
                <a:lnTo>
                  <a:pt x="2580004" y="0"/>
                </a:lnTo>
                <a:lnTo>
                  <a:pt x="0" y="0"/>
                </a:lnTo>
                <a:lnTo>
                  <a:pt x="0" y="1830997"/>
                </a:lnTo>
                <a:close/>
              </a:path>
            </a:pathLst>
          </a:custGeom>
          <a:solidFill>
            <a:srgbClr val="E6EFF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7206005" y="4858956"/>
            <a:ext cx="2580005" cy="1831339"/>
          </a:xfrm>
          <a:custGeom>
            <a:avLst/>
            <a:gdLst/>
            <a:ahLst/>
            <a:cxnLst/>
            <a:rect l="l" t="t" r="r" b="b"/>
            <a:pathLst>
              <a:path w="2580004" h="1831340">
                <a:moveTo>
                  <a:pt x="0" y="1830997"/>
                </a:moveTo>
                <a:lnTo>
                  <a:pt x="2580004" y="1830997"/>
                </a:lnTo>
                <a:lnTo>
                  <a:pt x="2580004" y="0"/>
                </a:lnTo>
                <a:lnTo>
                  <a:pt x="0" y="0"/>
                </a:lnTo>
                <a:lnTo>
                  <a:pt x="0" y="1830997"/>
                </a:lnTo>
                <a:close/>
              </a:path>
            </a:pathLst>
          </a:custGeom>
          <a:solidFill>
            <a:srgbClr val="E6EFF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1777161" y="3600005"/>
            <a:ext cx="844550" cy="262890"/>
          </a:xfrm>
          <a:custGeom>
            <a:avLst/>
            <a:gdLst/>
            <a:ahLst/>
            <a:cxnLst/>
            <a:rect l="l" t="t" r="r" b="b"/>
            <a:pathLst>
              <a:path w="844550" h="262889">
                <a:moveTo>
                  <a:pt x="844029" y="0"/>
                </a:moveTo>
                <a:lnTo>
                  <a:pt x="0" y="0"/>
                </a:lnTo>
                <a:lnTo>
                  <a:pt x="26" y="190905"/>
                </a:lnTo>
                <a:lnTo>
                  <a:pt x="12245" y="230820"/>
                </a:lnTo>
                <a:lnTo>
                  <a:pt x="43805" y="256907"/>
                </a:lnTo>
                <a:lnTo>
                  <a:pt x="71740" y="262635"/>
                </a:lnTo>
                <a:lnTo>
                  <a:pt x="772024" y="262635"/>
                </a:lnTo>
                <a:lnTo>
                  <a:pt x="812201" y="250392"/>
                </a:lnTo>
                <a:lnTo>
                  <a:pt x="838296" y="218837"/>
                </a:lnTo>
                <a:lnTo>
                  <a:pt x="844029" y="0"/>
                </a:lnTo>
                <a:close/>
              </a:path>
            </a:pathLst>
          </a:custGeom>
          <a:solidFill>
            <a:srgbClr val="F18B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923988" y="3600005"/>
            <a:ext cx="844550" cy="262890"/>
          </a:xfrm>
          <a:custGeom>
            <a:avLst/>
            <a:gdLst/>
            <a:ahLst/>
            <a:cxnLst/>
            <a:rect l="l" t="t" r="r" b="b"/>
            <a:pathLst>
              <a:path w="844550" h="262889">
                <a:moveTo>
                  <a:pt x="844029" y="0"/>
                </a:moveTo>
                <a:lnTo>
                  <a:pt x="0" y="0"/>
                </a:lnTo>
                <a:lnTo>
                  <a:pt x="26" y="190905"/>
                </a:lnTo>
                <a:lnTo>
                  <a:pt x="12245" y="230820"/>
                </a:lnTo>
                <a:lnTo>
                  <a:pt x="43805" y="256907"/>
                </a:lnTo>
                <a:lnTo>
                  <a:pt x="71740" y="262635"/>
                </a:lnTo>
                <a:lnTo>
                  <a:pt x="772024" y="262635"/>
                </a:lnTo>
                <a:lnTo>
                  <a:pt x="812201" y="250392"/>
                </a:lnTo>
                <a:lnTo>
                  <a:pt x="838296" y="218837"/>
                </a:lnTo>
                <a:lnTo>
                  <a:pt x="844029" y="0"/>
                </a:lnTo>
                <a:close/>
              </a:path>
            </a:pathLst>
          </a:custGeom>
          <a:solidFill>
            <a:srgbClr val="F18B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8073987" y="3600005"/>
            <a:ext cx="844550" cy="262890"/>
          </a:xfrm>
          <a:custGeom>
            <a:avLst/>
            <a:gdLst/>
            <a:ahLst/>
            <a:cxnLst/>
            <a:rect l="l" t="t" r="r" b="b"/>
            <a:pathLst>
              <a:path w="844550" h="262889">
                <a:moveTo>
                  <a:pt x="844029" y="0"/>
                </a:moveTo>
                <a:lnTo>
                  <a:pt x="0" y="0"/>
                </a:lnTo>
                <a:lnTo>
                  <a:pt x="26" y="190905"/>
                </a:lnTo>
                <a:lnTo>
                  <a:pt x="12245" y="230820"/>
                </a:lnTo>
                <a:lnTo>
                  <a:pt x="43805" y="256907"/>
                </a:lnTo>
                <a:lnTo>
                  <a:pt x="71740" y="262635"/>
                </a:lnTo>
                <a:lnTo>
                  <a:pt x="772024" y="262635"/>
                </a:lnTo>
                <a:lnTo>
                  <a:pt x="812201" y="250392"/>
                </a:lnTo>
                <a:lnTo>
                  <a:pt x="838296" y="218837"/>
                </a:lnTo>
                <a:lnTo>
                  <a:pt x="844029" y="0"/>
                </a:lnTo>
                <a:close/>
              </a:path>
            </a:pathLst>
          </a:custGeom>
          <a:solidFill>
            <a:srgbClr val="F18B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1777161" y="4858964"/>
            <a:ext cx="844550" cy="262890"/>
          </a:xfrm>
          <a:custGeom>
            <a:avLst/>
            <a:gdLst/>
            <a:ahLst/>
            <a:cxnLst/>
            <a:rect l="l" t="t" r="r" b="b"/>
            <a:pathLst>
              <a:path w="844550" h="262889">
                <a:moveTo>
                  <a:pt x="844029" y="0"/>
                </a:moveTo>
                <a:lnTo>
                  <a:pt x="0" y="0"/>
                </a:lnTo>
                <a:lnTo>
                  <a:pt x="26" y="190905"/>
                </a:lnTo>
                <a:lnTo>
                  <a:pt x="12245" y="230820"/>
                </a:lnTo>
                <a:lnTo>
                  <a:pt x="43805" y="256907"/>
                </a:lnTo>
                <a:lnTo>
                  <a:pt x="71740" y="262635"/>
                </a:lnTo>
                <a:lnTo>
                  <a:pt x="772024" y="262635"/>
                </a:lnTo>
                <a:lnTo>
                  <a:pt x="812201" y="250392"/>
                </a:lnTo>
                <a:lnTo>
                  <a:pt x="838296" y="218837"/>
                </a:lnTo>
                <a:lnTo>
                  <a:pt x="844029" y="0"/>
                </a:lnTo>
                <a:close/>
              </a:path>
            </a:pathLst>
          </a:custGeom>
          <a:solidFill>
            <a:srgbClr val="0092A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923988" y="4858964"/>
            <a:ext cx="844550" cy="262890"/>
          </a:xfrm>
          <a:custGeom>
            <a:avLst/>
            <a:gdLst/>
            <a:ahLst/>
            <a:cxnLst/>
            <a:rect l="l" t="t" r="r" b="b"/>
            <a:pathLst>
              <a:path w="844550" h="262889">
                <a:moveTo>
                  <a:pt x="844029" y="0"/>
                </a:moveTo>
                <a:lnTo>
                  <a:pt x="0" y="0"/>
                </a:lnTo>
                <a:lnTo>
                  <a:pt x="26" y="190905"/>
                </a:lnTo>
                <a:lnTo>
                  <a:pt x="12245" y="230820"/>
                </a:lnTo>
                <a:lnTo>
                  <a:pt x="43805" y="256907"/>
                </a:lnTo>
                <a:lnTo>
                  <a:pt x="71740" y="262635"/>
                </a:lnTo>
                <a:lnTo>
                  <a:pt x="772024" y="262635"/>
                </a:lnTo>
                <a:lnTo>
                  <a:pt x="812201" y="250392"/>
                </a:lnTo>
                <a:lnTo>
                  <a:pt x="838296" y="218837"/>
                </a:lnTo>
                <a:lnTo>
                  <a:pt x="844029" y="0"/>
                </a:lnTo>
                <a:close/>
              </a:path>
            </a:pathLst>
          </a:custGeom>
          <a:solidFill>
            <a:srgbClr val="0092A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8073987" y="4858964"/>
            <a:ext cx="844550" cy="262890"/>
          </a:xfrm>
          <a:custGeom>
            <a:avLst/>
            <a:gdLst/>
            <a:ahLst/>
            <a:cxnLst/>
            <a:rect l="l" t="t" r="r" b="b"/>
            <a:pathLst>
              <a:path w="844550" h="262889">
                <a:moveTo>
                  <a:pt x="844029" y="0"/>
                </a:moveTo>
                <a:lnTo>
                  <a:pt x="0" y="0"/>
                </a:lnTo>
                <a:lnTo>
                  <a:pt x="26" y="190905"/>
                </a:lnTo>
                <a:lnTo>
                  <a:pt x="12245" y="230820"/>
                </a:lnTo>
                <a:lnTo>
                  <a:pt x="43805" y="256907"/>
                </a:lnTo>
                <a:lnTo>
                  <a:pt x="71740" y="262635"/>
                </a:lnTo>
                <a:lnTo>
                  <a:pt x="772024" y="262635"/>
                </a:lnTo>
                <a:lnTo>
                  <a:pt x="812201" y="250392"/>
                </a:lnTo>
                <a:lnTo>
                  <a:pt x="838296" y="218837"/>
                </a:lnTo>
                <a:lnTo>
                  <a:pt x="844029" y="0"/>
                </a:lnTo>
                <a:close/>
              </a:path>
            </a:pathLst>
          </a:custGeom>
          <a:solidFill>
            <a:srgbClr val="0092A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909180" y="1821611"/>
            <a:ext cx="2579994" cy="17160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056000" y="1821611"/>
            <a:ext cx="2579991" cy="17160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7203175" y="1821611"/>
            <a:ext cx="2580000" cy="17160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1417201" y="1245604"/>
            <a:ext cx="1564005" cy="360045"/>
          </a:xfrm>
          <a:custGeom>
            <a:avLst/>
            <a:gdLst/>
            <a:ahLst/>
            <a:cxnLst/>
            <a:rect l="l" t="t" r="r" b="b"/>
            <a:pathLst>
              <a:path w="1564005" h="360044">
                <a:moveTo>
                  <a:pt x="1384122" y="0"/>
                </a:moveTo>
                <a:lnTo>
                  <a:pt x="179819" y="0"/>
                </a:lnTo>
                <a:lnTo>
                  <a:pt x="165070" y="596"/>
                </a:lnTo>
                <a:lnTo>
                  <a:pt x="122981" y="9167"/>
                </a:lnTo>
                <a:lnTo>
                  <a:pt x="85097" y="26940"/>
                </a:lnTo>
                <a:lnTo>
                  <a:pt x="52666" y="52666"/>
                </a:lnTo>
                <a:lnTo>
                  <a:pt x="26940" y="85097"/>
                </a:lnTo>
                <a:lnTo>
                  <a:pt x="9167" y="122981"/>
                </a:lnTo>
                <a:lnTo>
                  <a:pt x="596" y="165070"/>
                </a:lnTo>
                <a:lnTo>
                  <a:pt x="0" y="179819"/>
                </a:lnTo>
                <a:lnTo>
                  <a:pt x="596" y="194567"/>
                </a:lnTo>
                <a:lnTo>
                  <a:pt x="9167" y="236657"/>
                </a:lnTo>
                <a:lnTo>
                  <a:pt x="26940" y="274541"/>
                </a:lnTo>
                <a:lnTo>
                  <a:pt x="52666" y="306971"/>
                </a:lnTo>
                <a:lnTo>
                  <a:pt x="85097" y="332698"/>
                </a:lnTo>
                <a:lnTo>
                  <a:pt x="122981" y="350471"/>
                </a:lnTo>
                <a:lnTo>
                  <a:pt x="165070" y="359042"/>
                </a:lnTo>
                <a:lnTo>
                  <a:pt x="179819" y="359638"/>
                </a:lnTo>
                <a:lnTo>
                  <a:pt x="1384122" y="359638"/>
                </a:lnTo>
                <a:lnTo>
                  <a:pt x="1427335" y="354412"/>
                </a:lnTo>
                <a:lnTo>
                  <a:pt x="1466760" y="339567"/>
                </a:lnTo>
                <a:lnTo>
                  <a:pt x="1501147" y="316353"/>
                </a:lnTo>
                <a:lnTo>
                  <a:pt x="1529247" y="286019"/>
                </a:lnTo>
                <a:lnTo>
                  <a:pt x="1549810" y="249814"/>
                </a:lnTo>
                <a:lnTo>
                  <a:pt x="1561588" y="208987"/>
                </a:lnTo>
                <a:lnTo>
                  <a:pt x="1563941" y="179819"/>
                </a:lnTo>
                <a:lnTo>
                  <a:pt x="1563345" y="165070"/>
                </a:lnTo>
                <a:lnTo>
                  <a:pt x="1554774" y="122981"/>
                </a:lnTo>
                <a:lnTo>
                  <a:pt x="1537001" y="85097"/>
                </a:lnTo>
                <a:lnTo>
                  <a:pt x="1511274" y="52666"/>
                </a:lnTo>
                <a:lnTo>
                  <a:pt x="1478844" y="26940"/>
                </a:lnTo>
                <a:lnTo>
                  <a:pt x="1440959" y="9167"/>
                </a:lnTo>
                <a:lnTo>
                  <a:pt x="1398870" y="596"/>
                </a:lnTo>
                <a:lnTo>
                  <a:pt x="138412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1417201" y="1245604"/>
            <a:ext cx="1564005" cy="360045"/>
          </a:xfrm>
          <a:custGeom>
            <a:avLst/>
            <a:gdLst/>
            <a:ahLst/>
            <a:cxnLst/>
            <a:rect l="l" t="t" r="r" b="b"/>
            <a:pathLst>
              <a:path w="1564005" h="360044">
                <a:moveTo>
                  <a:pt x="179819" y="0"/>
                </a:moveTo>
                <a:lnTo>
                  <a:pt x="136605" y="5225"/>
                </a:lnTo>
                <a:lnTo>
                  <a:pt x="97180" y="20070"/>
                </a:lnTo>
                <a:lnTo>
                  <a:pt x="62793" y="43284"/>
                </a:lnTo>
                <a:lnTo>
                  <a:pt x="34693" y="73619"/>
                </a:lnTo>
                <a:lnTo>
                  <a:pt x="14130" y="109824"/>
                </a:lnTo>
                <a:lnTo>
                  <a:pt x="2353" y="150651"/>
                </a:lnTo>
                <a:lnTo>
                  <a:pt x="0" y="179819"/>
                </a:lnTo>
                <a:lnTo>
                  <a:pt x="596" y="194567"/>
                </a:lnTo>
                <a:lnTo>
                  <a:pt x="9167" y="236657"/>
                </a:lnTo>
                <a:lnTo>
                  <a:pt x="26940" y="274541"/>
                </a:lnTo>
                <a:lnTo>
                  <a:pt x="52666" y="306971"/>
                </a:lnTo>
                <a:lnTo>
                  <a:pt x="85097" y="332698"/>
                </a:lnTo>
                <a:lnTo>
                  <a:pt x="122981" y="350471"/>
                </a:lnTo>
                <a:lnTo>
                  <a:pt x="165070" y="359042"/>
                </a:lnTo>
                <a:lnTo>
                  <a:pt x="179819" y="359638"/>
                </a:lnTo>
                <a:lnTo>
                  <a:pt x="1384122" y="359638"/>
                </a:lnTo>
                <a:lnTo>
                  <a:pt x="1427335" y="354412"/>
                </a:lnTo>
                <a:lnTo>
                  <a:pt x="1466760" y="339567"/>
                </a:lnTo>
                <a:lnTo>
                  <a:pt x="1501147" y="316353"/>
                </a:lnTo>
                <a:lnTo>
                  <a:pt x="1529247" y="286019"/>
                </a:lnTo>
                <a:lnTo>
                  <a:pt x="1549810" y="249814"/>
                </a:lnTo>
                <a:lnTo>
                  <a:pt x="1561588" y="208987"/>
                </a:lnTo>
                <a:lnTo>
                  <a:pt x="1563941" y="179819"/>
                </a:lnTo>
                <a:lnTo>
                  <a:pt x="1563345" y="165070"/>
                </a:lnTo>
                <a:lnTo>
                  <a:pt x="1554774" y="122981"/>
                </a:lnTo>
                <a:lnTo>
                  <a:pt x="1537001" y="85097"/>
                </a:lnTo>
                <a:lnTo>
                  <a:pt x="1511274" y="52666"/>
                </a:lnTo>
                <a:lnTo>
                  <a:pt x="1478844" y="26940"/>
                </a:lnTo>
                <a:lnTo>
                  <a:pt x="1440959" y="9167"/>
                </a:lnTo>
                <a:lnTo>
                  <a:pt x="1398870" y="596"/>
                </a:lnTo>
                <a:lnTo>
                  <a:pt x="1384122" y="0"/>
                </a:lnTo>
                <a:lnTo>
                  <a:pt x="179819" y="0"/>
                </a:lnTo>
                <a:close/>
              </a:path>
            </a:pathLst>
          </a:custGeom>
          <a:ln w="12700">
            <a:solidFill>
              <a:srgbClr val="0092A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564026" y="1245604"/>
            <a:ext cx="1564005" cy="360045"/>
          </a:xfrm>
          <a:custGeom>
            <a:avLst/>
            <a:gdLst/>
            <a:ahLst/>
            <a:cxnLst/>
            <a:rect l="l" t="t" r="r" b="b"/>
            <a:pathLst>
              <a:path w="1564004" h="360044">
                <a:moveTo>
                  <a:pt x="1384122" y="0"/>
                </a:moveTo>
                <a:lnTo>
                  <a:pt x="179819" y="0"/>
                </a:lnTo>
                <a:lnTo>
                  <a:pt x="165070" y="596"/>
                </a:lnTo>
                <a:lnTo>
                  <a:pt x="122981" y="9167"/>
                </a:lnTo>
                <a:lnTo>
                  <a:pt x="85097" y="26940"/>
                </a:lnTo>
                <a:lnTo>
                  <a:pt x="52666" y="52666"/>
                </a:lnTo>
                <a:lnTo>
                  <a:pt x="26940" y="85097"/>
                </a:lnTo>
                <a:lnTo>
                  <a:pt x="9167" y="122981"/>
                </a:lnTo>
                <a:lnTo>
                  <a:pt x="596" y="165070"/>
                </a:lnTo>
                <a:lnTo>
                  <a:pt x="0" y="179819"/>
                </a:lnTo>
                <a:lnTo>
                  <a:pt x="596" y="194567"/>
                </a:lnTo>
                <a:lnTo>
                  <a:pt x="9167" y="236657"/>
                </a:lnTo>
                <a:lnTo>
                  <a:pt x="26940" y="274541"/>
                </a:lnTo>
                <a:lnTo>
                  <a:pt x="52666" y="306971"/>
                </a:lnTo>
                <a:lnTo>
                  <a:pt x="85097" y="332698"/>
                </a:lnTo>
                <a:lnTo>
                  <a:pt x="122981" y="350471"/>
                </a:lnTo>
                <a:lnTo>
                  <a:pt x="165070" y="359042"/>
                </a:lnTo>
                <a:lnTo>
                  <a:pt x="179819" y="359638"/>
                </a:lnTo>
                <a:lnTo>
                  <a:pt x="1384122" y="359638"/>
                </a:lnTo>
                <a:lnTo>
                  <a:pt x="1427335" y="354412"/>
                </a:lnTo>
                <a:lnTo>
                  <a:pt x="1466760" y="339567"/>
                </a:lnTo>
                <a:lnTo>
                  <a:pt x="1501147" y="316353"/>
                </a:lnTo>
                <a:lnTo>
                  <a:pt x="1529247" y="286019"/>
                </a:lnTo>
                <a:lnTo>
                  <a:pt x="1549810" y="249814"/>
                </a:lnTo>
                <a:lnTo>
                  <a:pt x="1561588" y="208987"/>
                </a:lnTo>
                <a:lnTo>
                  <a:pt x="1563941" y="179819"/>
                </a:lnTo>
                <a:lnTo>
                  <a:pt x="1563345" y="165070"/>
                </a:lnTo>
                <a:lnTo>
                  <a:pt x="1554774" y="122981"/>
                </a:lnTo>
                <a:lnTo>
                  <a:pt x="1537001" y="85097"/>
                </a:lnTo>
                <a:lnTo>
                  <a:pt x="1511274" y="52666"/>
                </a:lnTo>
                <a:lnTo>
                  <a:pt x="1478844" y="26940"/>
                </a:lnTo>
                <a:lnTo>
                  <a:pt x="1440959" y="9167"/>
                </a:lnTo>
                <a:lnTo>
                  <a:pt x="1398870" y="596"/>
                </a:lnTo>
                <a:lnTo>
                  <a:pt x="138412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4564026" y="1245604"/>
            <a:ext cx="1564005" cy="360045"/>
          </a:xfrm>
          <a:custGeom>
            <a:avLst/>
            <a:gdLst/>
            <a:ahLst/>
            <a:cxnLst/>
            <a:rect l="l" t="t" r="r" b="b"/>
            <a:pathLst>
              <a:path w="1564004" h="360044">
                <a:moveTo>
                  <a:pt x="179819" y="0"/>
                </a:moveTo>
                <a:lnTo>
                  <a:pt x="136605" y="5225"/>
                </a:lnTo>
                <a:lnTo>
                  <a:pt x="97180" y="20070"/>
                </a:lnTo>
                <a:lnTo>
                  <a:pt x="62793" y="43284"/>
                </a:lnTo>
                <a:lnTo>
                  <a:pt x="34693" y="73619"/>
                </a:lnTo>
                <a:lnTo>
                  <a:pt x="14130" y="109824"/>
                </a:lnTo>
                <a:lnTo>
                  <a:pt x="2353" y="150651"/>
                </a:lnTo>
                <a:lnTo>
                  <a:pt x="0" y="179819"/>
                </a:lnTo>
                <a:lnTo>
                  <a:pt x="596" y="194567"/>
                </a:lnTo>
                <a:lnTo>
                  <a:pt x="9167" y="236657"/>
                </a:lnTo>
                <a:lnTo>
                  <a:pt x="26940" y="274541"/>
                </a:lnTo>
                <a:lnTo>
                  <a:pt x="52666" y="306971"/>
                </a:lnTo>
                <a:lnTo>
                  <a:pt x="85097" y="332698"/>
                </a:lnTo>
                <a:lnTo>
                  <a:pt x="122981" y="350471"/>
                </a:lnTo>
                <a:lnTo>
                  <a:pt x="165070" y="359042"/>
                </a:lnTo>
                <a:lnTo>
                  <a:pt x="179819" y="359638"/>
                </a:lnTo>
                <a:lnTo>
                  <a:pt x="1384122" y="359638"/>
                </a:lnTo>
                <a:lnTo>
                  <a:pt x="1427335" y="354412"/>
                </a:lnTo>
                <a:lnTo>
                  <a:pt x="1466760" y="339567"/>
                </a:lnTo>
                <a:lnTo>
                  <a:pt x="1501147" y="316353"/>
                </a:lnTo>
                <a:lnTo>
                  <a:pt x="1529247" y="286019"/>
                </a:lnTo>
                <a:lnTo>
                  <a:pt x="1549810" y="249814"/>
                </a:lnTo>
                <a:lnTo>
                  <a:pt x="1561588" y="208987"/>
                </a:lnTo>
                <a:lnTo>
                  <a:pt x="1563941" y="179819"/>
                </a:lnTo>
                <a:lnTo>
                  <a:pt x="1563345" y="165070"/>
                </a:lnTo>
                <a:lnTo>
                  <a:pt x="1554774" y="122981"/>
                </a:lnTo>
                <a:lnTo>
                  <a:pt x="1537001" y="85097"/>
                </a:lnTo>
                <a:lnTo>
                  <a:pt x="1511274" y="52666"/>
                </a:lnTo>
                <a:lnTo>
                  <a:pt x="1478844" y="26940"/>
                </a:lnTo>
                <a:lnTo>
                  <a:pt x="1440959" y="9167"/>
                </a:lnTo>
                <a:lnTo>
                  <a:pt x="1398870" y="596"/>
                </a:lnTo>
                <a:lnTo>
                  <a:pt x="1384122" y="0"/>
                </a:lnTo>
                <a:lnTo>
                  <a:pt x="179819" y="0"/>
                </a:lnTo>
                <a:close/>
              </a:path>
            </a:pathLst>
          </a:custGeom>
          <a:ln w="12700">
            <a:solidFill>
              <a:srgbClr val="0092A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7710851" y="1245604"/>
            <a:ext cx="1564005" cy="360045"/>
          </a:xfrm>
          <a:custGeom>
            <a:avLst/>
            <a:gdLst/>
            <a:ahLst/>
            <a:cxnLst/>
            <a:rect l="l" t="t" r="r" b="b"/>
            <a:pathLst>
              <a:path w="1564004" h="360044">
                <a:moveTo>
                  <a:pt x="1384122" y="0"/>
                </a:moveTo>
                <a:lnTo>
                  <a:pt x="179819" y="0"/>
                </a:lnTo>
                <a:lnTo>
                  <a:pt x="165070" y="596"/>
                </a:lnTo>
                <a:lnTo>
                  <a:pt x="122981" y="9167"/>
                </a:lnTo>
                <a:lnTo>
                  <a:pt x="85097" y="26940"/>
                </a:lnTo>
                <a:lnTo>
                  <a:pt x="52666" y="52666"/>
                </a:lnTo>
                <a:lnTo>
                  <a:pt x="26940" y="85097"/>
                </a:lnTo>
                <a:lnTo>
                  <a:pt x="9167" y="122981"/>
                </a:lnTo>
                <a:lnTo>
                  <a:pt x="596" y="165070"/>
                </a:lnTo>
                <a:lnTo>
                  <a:pt x="0" y="179819"/>
                </a:lnTo>
                <a:lnTo>
                  <a:pt x="596" y="194567"/>
                </a:lnTo>
                <a:lnTo>
                  <a:pt x="9167" y="236657"/>
                </a:lnTo>
                <a:lnTo>
                  <a:pt x="26940" y="274541"/>
                </a:lnTo>
                <a:lnTo>
                  <a:pt x="52666" y="306971"/>
                </a:lnTo>
                <a:lnTo>
                  <a:pt x="85097" y="332698"/>
                </a:lnTo>
                <a:lnTo>
                  <a:pt x="122981" y="350471"/>
                </a:lnTo>
                <a:lnTo>
                  <a:pt x="165070" y="359042"/>
                </a:lnTo>
                <a:lnTo>
                  <a:pt x="179819" y="359638"/>
                </a:lnTo>
                <a:lnTo>
                  <a:pt x="1384122" y="359638"/>
                </a:lnTo>
                <a:lnTo>
                  <a:pt x="1427335" y="354412"/>
                </a:lnTo>
                <a:lnTo>
                  <a:pt x="1466760" y="339567"/>
                </a:lnTo>
                <a:lnTo>
                  <a:pt x="1501147" y="316353"/>
                </a:lnTo>
                <a:lnTo>
                  <a:pt x="1529247" y="286019"/>
                </a:lnTo>
                <a:lnTo>
                  <a:pt x="1549810" y="249814"/>
                </a:lnTo>
                <a:lnTo>
                  <a:pt x="1561588" y="208987"/>
                </a:lnTo>
                <a:lnTo>
                  <a:pt x="1563941" y="179819"/>
                </a:lnTo>
                <a:lnTo>
                  <a:pt x="1563345" y="165070"/>
                </a:lnTo>
                <a:lnTo>
                  <a:pt x="1554774" y="122981"/>
                </a:lnTo>
                <a:lnTo>
                  <a:pt x="1537001" y="85097"/>
                </a:lnTo>
                <a:lnTo>
                  <a:pt x="1511274" y="52666"/>
                </a:lnTo>
                <a:lnTo>
                  <a:pt x="1478844" y="26940"/>
                </a:lnTo>
                <a:lnTo>
                  <a:pt x="1440959" y="9167"/>
                </a:lnTo>
                <a:lnTo>
                  <a:pt x="1398870" y="596"/>
                </a:lnTo>
                <a:lnTo>
                  <a:pt x="138412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 txBox="1"/>
          <p:nvPr/>
        </p:nvSpPr>
        <p:spPr>
          <a:xfrm>
            <a:off x="7193300" y="1311418"/>
            <a:ext cx="78740" cy="241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700" spc="-10" b="1" strike="sngStrike">
                <a:solidFill>
                  <a:srgbClr val="0092A1"/>
                </a:solidFill>
                <a:latin typeface="나눔스퀘어 네오 Heavy"/>
                <a:cs typeface="나눔스퀘어 네오 Heavy"/>
              </a:rPr>
              <a:t> </a:t>
            </a:r>
            <a:endParaRPr sz="1700">
              <a:latin typeface="나눔스퀘어 네오 Heavy"/>
              <a:cs typeface="나눔스퀘어 네오 Heavy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7710851" y="1245604"/>
            <a:ext cx="1564005" cy="360045"/>
          </a:xfrm>
          <a:custGeom>
            <a:avLst/>
            <a:gdLst/>
            <a:ahLst/>
            <a:cxnLst/>
            <a:rect l="l" t="t" r="r" b="b"/>
            <a:pathLst>
              <a:path w="1564004" h="360044">
                <a:moveTo>
                  <a:pt x="179819" y="0"/>
                </a:moveTo>
                <a:lnTo>
                  <a:pt x="136605" y="5225"/>
                </a:lnTo>
                <a:lnTo>
                  <a:pt x="97180" y="20070"/>
                </a:lnTo>
                <a:lnTo>
                  <a:pt x="62793" y="43284"/>
                </a:lnTo>
                <a:lnTo>
                  <a:pt x="34693" y="73619"/>
                </a:lnTo>
                <a:lnTo>
                  <a:pt x="14130" y="109824"/>
                </a:lnTo>
                <a:lnTo>
                  <a:pt x="2353" y="150651"/>
                </a:lnTo>
                <a:lnTo>
                  <a:pt x="0" y="179819"/>
                </a:lnTo>
                <a:lnTo>
                  <a:pt x="596" y="194567"/>
                </a:lnTo>
                <a:lnTo>
                  <a:pt x="9167" y="236657"/>
                </a:lnTo>
                <a:lnTo>
                  <a:pt x="26940" y="274541"/>
                </a:lnTo>
                <a:lnTo>
                  <a:pt x="52666" y="306971"/>
                </a:lnTo>
                <a:lnTo>
                  <a:pt x="85097" y="332698"/>
                </a:lnTo>
                <a:lnTo>
                  <a:pt x="122981" y="350471"/>
                </a:lnTo>
                <a:lnTo>
                  <a:pt x="165070" y="359042"/>
                </a:lnTo>
                <a:lnTo>
                  <a:pt x="179819" y="359638"/>
                </a:lnTo>
                <a:lnTo>
                  <a:pt x="1384122" y="359638"/>
                </a:lnTo>
                <a:lnTo>
                  <a:pt x="1427335" y="354412"/>
                </a:lnTo>
                <a:lnTo>
                  <a:pt x="1466760" y="339567"/>
                </a:lnTo>
                <a:lnTo>
                  <a:pt x="1501147" y="316353"/>
                </a:lnTo>
                <a:lnTo>
                  <a:pt x="1529247" y="286019"/>
                </a:lnTo>
                <a:lnTo>
                  <a:pt x="1549810" y="249814"/>
                </a:lnTo>
                <a:lnTo>
                  <a:pt x="1561588" y="208987"/>
                </a:lnTo>
                <a:lnTo>
                  <a:pt x="1563941" y="179819"/>
                </a:lnTo>
                <a:lnTo>
                  <a:pt x="1563345" y="165070"/>
                </a:lnTo>
                <a:lnTo>
                  <a:pt x="1554774" y="122981"/>
                </a:lnTo>
                <a:lnTo>
                  <a:pt x="1537001" y="85097"/>
                </a:lnTo>
                <a:lnTo>
                  <a:pt x="1511274" y="52666"/>
                </a:lnTo>
                <a:lnTo>
                  <a:pt x="1478844" y="26940"/>
                </a:lnTo>
                <a:lnTo>
                  <a:pt x="1440959" y="9167"/>
                </a:lnTo>
                <a:lnTo>
                  <a:pt x="1398870" y="596"/>
                </a:lnTo>
                <a:lnTo>
                  <a:pt x="1384122" y="0"/>
                </a:lnTo>
                <a:lnTo>
                  <a:pt x="179819" y="0"/>
                </a:lnTo>
                <a:close/>
              </a:path>
            </a:pathLst>
          </a:custGeom>
          <a:ln w="12700">
            <a:solidFill>
              <a:srgbClr val="0092A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 txBox="1"/>
          <p:nvPr/>
        </p:nvSpPr>
        <p:spPr>
          <a:xfrm>
            <a:off x="909180" y="3600005"/>
            <a:ext cx="2580005" cy="11925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ct val="100000"/>
              </a:lnSpc>
            </a:pPr>
            <a:r>
              <a:rPr dirty="0" sz="1200" spc="-65" b="1">
                <a:solidFill>
                  <a:srgbClr val="FFFFFF"/>
                </a:solidFill>
                <a:latin typeface="나눔스퀘어 네오 Heavy"/>
                <a:cs typeface="나눔스퀘어 네오 Heavy"/>
              </a:rPr>
              <a:t>주요작업</a:t>
            </a:r>
            <a:endParaRPr sz="1200">
              <a:latin typeface="나눔스퀘어 네오 Heavy"/>
              <a:cs typeface="나눔스퀘어 네오 Heavy"/>
            </a:endParaRPr>
          </a:p>
          <a:p>
            <a:pPr>
              <a:lnSpc>
                <a:spcPct val="100000"/>
              </a:lnSpc>
              <a:spcBef>
                <a:spcPts val="44"/>
              </a:spcBef>
            </a:pPr>
            <a:endParaRPr sz="1300">
              <a:latin typeface="Times New Roman"/>
              <a:cs typeface="Times New Roman"/>
            </a:endParaRPr>
          </a:p>
          <a:p>
            <a:pPr marL="201295">
              <a:lnSpc>
                <a:spcPct val="100000"/>
              </a:lnSpc>
            </a:pPr>
            <a:r>
              <a:rPr dirty="0" sz="950" spc="-10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•</a:t>
            </a:r>
            <a:r>
              <a:rPr dirty="0" sz="950" spc="-55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 </a:t>
            </a:r>
            <a:r>
              <a:rPr dirty="0" sz="950" spc="-45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수</a:t>
            </a:r>
            <a:r>
              <a:rPr dirty="0" sz="950" spc="-20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목</a:t>
            </a:r>
            <a:r>
              <a:rPr dirty="0" sz="950" spc="-55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 </a:t>
            </a:r>
            <a:r>
              <a:rPr dirty="0" sz="950" spc="-20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등</a:t>
            </a:r>
            <a:r>
              <a:rPr dirty="0" sz="950" spc="-55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 </a:t>
            </a:r>
            <a:r>
              <a:rPr dirty="0" sz="950" spc="-45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자</a:t>
            </a:r>
            <a:r>
              <a:rPr dirty="0" sz="950" spc="-20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재</a:t>
            </a:r>
            <a:r>
              <a:rPr dirty="0" sz="950" spc="-55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 </a:t>
            </a:r>
            <a:r>
              <a:rPr dirty="0" sz="950" spc="-45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운</a:t>
            </a:r>
            <a:r>
              <a:rPr dirty="0" sz="950" spc="-20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반</a:t>
            </a:r>
            <a:r>
              <a:rPr dirty="0" sz="950" spc="-55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 </a:t>
            </a:r>
            <a:r>
              <a:rPr dirty="0" sz="950" spc="-20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및</a:t>
            </a:r>
            <a:r>
              <a:rPr dirty="0" sz="950" spc="-55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 </a:t>
            </a:r>
            <a:r>
              <a:rPr dirty="0" sz="950" spc="-45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보관</a:t>
            </a:r>
            <a:endParaRPr sz="950">
              <a:latin typeface="나눔스퀘어 네오 ExtraBold"/>
              <a:cs typeface="나눔스퀘어 네오 ExtraBold"/>
            </a:endParaRPr>
          </a:p>
          <a:p>
            <a:pPr marL="201295">
              <a:lnSpc>
                <a:spcPct val="100000"/>
              </a:lnSpc>
              <a:spcBef>
                <a:spcPts val="525"/>
              </a:spcBef>
            </a:pPr>
            <a:r>
              <a:rPr dirty="0" sz="950" spc="-10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•</a:t>
            </a:r>
            <a:r>
              <a:rPr dirty="0" sz="950" spc="-55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 </a:t>
            </a:r>
            <a:r>
              <a:rPr dirty="0" sz="950" spc="-45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수</a:t>
            </a:r>
            <a:r>
              <a:rPr dirty="0" sz="950" spc="-20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목</a:t>
            </a:r>
            <a:r>
              <a:rPr dirty="0" sz="950" spc="-55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 </a:t>
            </a:r>
            <a:r>
              <a:rPr dirty="0" sz="950" spc="-20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등</a:t>
            </a:r>
            <a:r>
              <a:rPr dirty="0" sz="950" spc="-55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 </a:t>
            </a:r>
            <a:r>
              <a:rPr dirty="0" sz="950" spc="-45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자</a:t>
            </a:r>
            <a:r>
              <a:rPr dirty="0" sz="950" spc="-20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재</a:t>
            </a:r>
            <a:r>
              <a:rPr dirty="0" sz="950" spc="-55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 </a:t>
            </a:r>
            <a:r>
              <a:rPr dirty="0" sz="950" spc="-45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검수</a:t>
            </a:r>
            <a:endParaRPr sz="950">
              <a:latin typeface="나눔스퀘어 네오 ExtraBold"/>
              <a:cs typeface="나눔스퀘어 네오 ExtraBold"/>
            </a:endParaRPr>
          </a:p>
          <a:p>
            <a:pPr marL="201295">
              <a:lnSpc>
                <a:spcPct val="100000"/>
              </a:lnSpc>
              <a:spcBef>
                <a:spcPts val="525"/>
              </a:spcBef>
            </a:pPr>
            <a:r>
              <a:rPr dirty="0" sz="950" spc="-10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•</a:t>
            </a:r>
            <a:r>
              <a:rPr dirty="0" sz="950" spc="-55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 </a:t>
            </a:r>
            <a:r>
              <a:rPr dirty="0" sz="950" spc="-45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자</a:t>
            </a:r>
            <a:r>
              <a:rPr dirty="0" sz="950" spc="-20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재</a:t>
            </a:r>
            <a:r>
              <a:rPr dirty="0" sz="950" spc="-55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 </a:t>
            </a:r>
            <a:r>
              <a:rPr dirty="0" sz="950" spc="-45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하역</a:t>
            </a:r>
            <a:endParaRPr sz="950">
              <a:latin typeface="나눔스퀘어 네오 ExtraBold"/>
              <a:cs typeface="나눔스퀘어 네오 ExtraBold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4055998" y="3600005"/>
            <a:ext cx="2580005" cy="11925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ct val="100000"/>
              </a:lnSpc>
            </a:pPr>
            <a:r>
              <a:rPr dirty="0" sz="1200" spc="-65" b="1">
                <a:solidFill>
                  <a:srgbClr val="FFFFFF"/>
                </a:solidFill>
                <a:latin typeface="나눔스퀘어 네오 Heavy"/>
                <a:cs typeface="나눔스퀘어 네오 Heavy"/>
              </a:rPr>
              <a:t>주요작업</a:t>
            </a:r>
            <a:endParaRPr sz="1200">
              <a:latin typeface="나눔스퀘어 네오 Heavy"/>
              <a:cs typeface="나눔스퀘어 네오 Heavy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300">
              <a:latin typeface="Times New Roman"/>
              <a:cs typeface="Times New Roman"/>
            </a:endParaRPr>
          </a:p>
          <a:p>
            <a:pPr marL="201295">
              <a:lnSpc>
                <a:spcPct val="100000"/>
              </a:lnSpc>
            </a:pPr>
            <a:r>
              <a:rPr dirty="0" sz="950" spc="-10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•</a:t>
            </a:r>
            <a:r>
              <a:rPr dirty="0" sz="950" spc="-55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 </a:t>
            </a:r>
            <a:r>
              <a:rPr dirty="0" sz="950" spc="-45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병충</a:t>
            </a:r>
            <a:r>
              <a:rPr dirty="0" sz="950" spc="-20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해</a:t>
            </a:r>
            <a:r>
              <a:rPr dirty="0" sz="950" spc="-55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 </a:t>
            </a:r>
            <a:r>
              <a:rPr dirty="0" sz="950" spc="-45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대</a:t>
            </a:r>
            <a:r>
              <a:rPr dirty="0" sz="950" spc="-20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비</a:t>
            </a:r>
            <a:r>
              <a:rPr dirty="0" sz="950" spc="-55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 </a:t>
            </a:r>
            <a:r>
              <a:rPr dirty="0" sz="950" spc="-45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약</a:t>
            </a:r>
            <a:r>
              <a:rPr dirty="0" sz="950" spc="-20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제</a:t>
            </a:r>
            <a:r>
              <a:rPr dirty="0" sz="950" spc="-55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 </a:t>
            </a:r>
            <a:r>
              <a:rPr dirty="0" sz="950" spc="-45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살포</a:t>
            </a:r>
            <a:endParaRPr sz="950">
              <a:latin typeface="나눔스퀘어 네오 ExtraBold"/>
              <a:cs typeface="나눔스퀘어 네오 ExtraBold"/>
            </a:endParaRPr>
          </a:p>
          <a:p>
            <a:pPr marL="283845" indent="-82550">
              <a:lnSpc>
                <a:spcPct val="100000"/>
              </a:lnSpc>
              <a:spcBef>
                <a:spcPts val="525"/>
              </a:spcBef>
              <a:buChar char="•"/>
              <a:tabLst>
                <a:tab pos="284480" algn="l"/>
              </a:tabLst>
            </a:pPr>
            <a:r>
              <a:rPr dirty="0" sz="950" spc="-45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MS</a:t>
            </a:r>
            <a:r>
              <a:rPr dirty="0" sz="950" spc="-60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D</a:t>
            </a:r>
            <a:r>
              <a:rPr dirty="0" sz="950" spc="-15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S</a:t>
            </a:r>
            <a:r>
              <a:rPr dirty="0" sz="950" spc="-55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 </a:t>
            </a:r>
            <a:r>
              <a:rPr dirty="0" sz="950" spc="-45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관리</a:t>
            </a:r>
            <a:endParaRPr sz="950">
              <a:latin typeface="나눔스퀘어 네오 ExtraBold"/>
              <a:cs typeface="나눔스퀘어 네오 ExtraBold"/>
            </a:endParaRPr>
          </a:p>
          <a:p>
            <a:pPr marL="201295">
              <a:lnSpc>
                <a:spcPct val="100000"/>
              </a:lnSpc>
              <a:spcBef>
                <a:spcPts val="525"/>
              </a:spcBef>
            </a:pPr>
            <a:r>
              <a:rPr dirty="0" sz="950" spc="-10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•</a:t>
            </a:r>
            <a:r>
              <a:rPr dirty="0" sz="950" spc="-55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 </a:t>
            </a:r>
            <a:r>
              <a:rPr dirty="0" sz="950" spc="-45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가연</a:t>
            </a:r>
            <a:r>
              <a:rPr dirty="0" sz="950" spc="-20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성</a:t>
            </a:r>
            <a:r>
              <a:rPr dirty="0" sz="950" spc="-55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 </a:t>
            </a:r>
            <a:r>
              <a:rPr dirty="0" sz="950" spc="-45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물</a:t>
            </a:r>
            <a:r>
              <a:rPr dirty="0" sz="950" spc="-20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질</a:t>
            </a:r>
            <a:r>
              <a:rPr dirty="0" sz="950" spc="-55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 </a:t>
            </a:r>
            <a:r>
              <a:rPr dirty="0" sz="950" spc="-45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사</a:t>
            </a:r>
            <a:r>
              <a:rPr dirty="0" sz="950" spc="-20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용</a:t>
            </a:r>
            <a:r>
              <a:rPr dirty="0" sz="950" spc="-55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 </a:t>
            </a:r>
            <a:r>
              <a:rPr dirty="0" sz="950" spc="-20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시</a:t>
            </a:r>
            <a:r>
              <a:rPr dirty="0" sz="950" spc="-55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 </a:t>
            </a:r>
            <a:r>
              <a:rPr dirty="0" sz="950" spc="-45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소화</a:t>
            </a:r>
            <a:r>
              <a:rPr dirty="0" sz="950" spc="-20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기</a:t>
            </a:r>
            <a:r>
              <a:rPr dirty="0" sz="950" spc="-55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 </a:t>
            </a:r>
            <a:r>
              <a:rPr dirty="0" sz="950" spc="-45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비치</a:t>
            </a:r>
            <a:endParaRPr sz="950">
              <a:latin typeface="나눔스퀘어 네오 ExtraBold"/>
              <a:cs typeface="나눔스퀘어 네오 ExtraBold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7206005" y="3600005"/>
            <a:ext cx="2580005" cy="11925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ct val="100000"/>
              </a:lnSpc>
            </a:pPr>
            <a:r>
              <a:rPr dirty="0" sz="1200" spc="-65" b="1">
                <a:solidFill>
                  <a:srgbClr val="FFFFFF"/>
                </a:solidFill>
                <a:latin typeface="나눔스퀘어 네오 Heavy"/>
                <a:cs typeface="나눔스퀘어 네오 Heavy"/>
              </a:rPr>
              <a:t>주요작업</a:t>
            </a:r>
            <a:endParaRPr sz="1200">
              <a:latin typeface="나눔스퀘어 네오 Heavy"/>
              <a:cs typeface="나눔스퀘어 네오 Heavy"/>
            </a:endParaRPr>
          </a:p>
          <a:p>
            <a:pPr>
              <a:lnSpc>
                <a:spcPct val="100000"/>
              </a:lnSpc>
              <a:spcBef>
                <a:spcPts val="46"/>
              </a:spcBef>
            </a:pPr>
            <a:endParaRPr sz="1300">
              <a:latin typeface="Times New Roman"/>
              <a:cs typeface="Times New Roman"/>
            </a:endParaRPr>
          </a:p>
          <a:p>
            <a:pPr marL="201295">
              <a:lnSpc>
                <a:spcPct val="100000"/>
              </a:lnSpc>
            </a:pPr>
            <a:r>
              <a:rPr dirty="0" sz="950" spc="-10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•</a:t>
            </a:r>
            <a:r>
              <a:rPr dirty="0" sz="950" spc="-55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 </a:t>
            </a:r>
            <a:r>
              <a:rPr dirty="0" sz="950" spc="-45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수</a:t>
            </a:r>
            <a:r>
              <a:rPr dirty="0" sz="950" spc="-20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목</a:t>
            </a:r>
            <a:r>
              <a:rPr dirty="0" sz="950" spc="-55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 </a:t>
            </a:r>
            <a:r>
              <a:rPr dirty="0" sz="950" spc="-45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식</a:t>
            </a:r>
            <a:r>
              <a:rPr dirty="0" sz="950" spc="-20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재</a:t>
            </a:r>
            <a:r>
              <a:rPr dirty="0" sz="950" spc="-55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 </a:t>
            </a:r>
            <a:r>
              <a:rPr dirty="0" sz="950" spc="-45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수</a:t>
            </a:r>
            <a:r>
              <a:rPr dirty="0" sz="950" spc="-20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형</a:t>
            </a:r>
            <a:r>
              <a:rPr dirty="0" sz="950" spc="-55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 </a:t>
            </a:r>
            <a:r>
              <a:rPr dirty="0" sz="950" spc="-20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및</a:t>
            </a:r>
            <a:r>
              <a:rPr dirty="0" sz="950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 </a:t>
            </a:r>
            <a:r>
              <a:rPr dirty="0" sz="950" spc="-80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 </a:t>
            </a:r>
            <a:r>
              <a:rPr dirty="0" sz="950" spc="-45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생육</a:t>
            </a:r>
            <a:r>
              <a:rPr dirty="0" sz="950" spc="-20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을</a:t>
            </a:r>
            <a:r>
              <a:rPr dirty="0" sz="950" spc="-55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 </a:t>
            </a:r>
            <a:r>
              <a:rPr dirty="0" sz="950" spc="-45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위</a:t>
            </a:r>
            <a:r>
              <a:rPr dirty="0" sz="950" spc="-20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해</a:t>
            </a:r>
            <a:r>
              <a:rPr dirty="0" sz="950" spc="-55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 </a:t>
            </a:r>
            <a:r>
              <a:rPr dirty="0" sz="950" spc="-45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전지작업</a:t>
            </a:r>
            <a:endParaRPr sz="950">
              <a:latin typeface="나눔스퀘어 네오 ExtraBold"/>
              <a:cs typeface="나눔스퀘어 네오 ExtraBold"/>
            </a:endParaRPr>
          </a:p>
          <a:p>
            <a:pPr marL="201295">
              <a:lnSpc>
                <a:spcPct val="100000"/>
              </a:lnSpc>
              <a:spcBef>
                <a:spcPts val="525"/>
              </a:spcBef>
            </a:pPr>
            <a:r>
              <a:rPr dirty="0" sz="950" spc="-10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•</a:t>
            </a:r>
            <a:r>
              <a:rPr dirty="0" sz="950" spc="-55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 </a:t>
            </a:r>
            <a:r>
              <a:rPr dirty="0" sz="950" spc="-45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사다</a:t>
            </a:r>
            <a:r>
              <a:rPr dirty="0" sz="950" spc="-20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리</a:t>
            </a:r>
            <a:r>
              <a:rPr dirty="0" sz="950" spc="-55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 </a:t>
            </a:r>
            <a:r>
              <a:rPr dirty="0" sz="950" spc="-45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작업</a:t>
            </a:r>
            <a:endParaRPr sz="950">
              <a:latin typeface="나눔스퀘어 네오 ExtraBold"/>
              <a:cs typeface="나눔스퀘어 네오 ExtraBold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909180" y="4858956"/>
            <a:ext cx="2580005" cy="183133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ct val="100000"/>
              </a:lnSpc>
            </a:pPr>
            <a:r>
              <a:rPr dirty="0" sz="1200" spc="-65" b="1">
                <a:solidFill>
                  <a:srgbClr val="FFFFFF"/>
                </a:solidFill>
                <a:latin typeface="나눔스퀘어 네오 Heavy"/>
                <a:cs typeface="나눔스퀘어 네오 Heavy"/>
              </a:rPr>
              <a:t>예방대책</a:t>
            </a:r>
            <a:endParaRPr sz="1200">
              <a:latin typeface="나눔스퀘어 네오 Heavy"/>
              <a:cs typeface="나눔스퀘어 네오 Heavy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550">
              <a:latin typeface="Times New Roman"/>
              <a:cs typeface="Times New Roman"/>
            </a:endParaRPr>
          </a:p>
          <a:p>
            <a:pPr marL="252729" marR="711835" indent="-82550">
              <a:lnSpc>
                <a:spcPct val="131600"/>
              </a:lnSpc>
            </a:pPr>
            <a:r>
              <a:rPr dirty="0" sz="950" spc="-10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•</a:t>
            </a:r>
            <a:r>
              <a:rPr dirty="0" sz="950" spc="-55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 </a:t>
            </a:r>
            <a:r>
              <a:rPr dirty="0" sz="950" spc="-45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화물</a:t>
            </a:r>
            <a:r>
              <a:rPr dirty="0" sz="950" spc="-20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차</a:t>
            </a:r>
            <a:r>
              <a:rPr dirty="0" sz="950" spc="-55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 </a:t>
            </a:r>
            <a:r>
              <a:rPr dirty="0" sz="950" spc="-45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진입</a:t>
            </a:r>
            <a:r>
              <a:rPr dirty="0" sz="950" spc="-20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이</a:t>
            </a:r>
            <a:r>
              <a:rPr dirty="0" sz="950" spc="-55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 </a:t>
            </a:r>
            <a:r>
              <a:rPr dirty="0" sz="950" spc="-45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용이하도</a:t>
            </a:r>
            <a:r>
              <a:rPr dirty="0" sz="950" spc="-20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록</a:t>
            </a:r>
            <a:r>
              <a:rPr dirty="0" sz="950" spc="-55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 </a:t>
            </a:r>
            <a:r>
              <a:rPr dirty="0" sz="950" spc="-45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주변을</a:t>
            </a:r>
            <a:r>
              <a:rPr dirty="0" sz="950" spc="-40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 정리</a:t>
            </a:r>
            <a:r>
              <a:rPr dirty="0" sz="950" spc="-10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·</a:t>
            </a:r>
            <a:r>
              <a:rPr dirty="0" sz="950" spc="-55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 </a:t>
            </a:r>
            <a:r>
              <a:rPr dirty="0" sz="950" spc="-45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정돈</a:t>
            </a:r>
            <a:endParaRPr sz="950">
              <a:latin typeface="나눔스퀘어 네오 ExtraBold"/>
              <a:cs typeface="나눔스퀘어 네오 ExtraBold"/>
            </a:endParaRPr>
          </a:p>
          <a:p>
            <a:pPr marL="170815">
              <a:lnSpc>
                <a:spcPct val="100000"/>
              </a:lnSpc>
              <a:spcBef>
                <a:spcPts val="640"/>
              </a:spcBef>
            </a:pPr>
            <a:r>
              <a:rPr dirty="0" sz="950" spc="-10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•</a:t>
            </a:r>
            <a:r>
              <a:rPr dirty="0" sz="950" spc="-55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 </a:t>
            </a:r>
            <a:r>
              <a:rPr dirty="0" sz="950" spc="-45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당</a:t>
            </a:r>
            <a:r>
              <a:rPr dirty="0" sz="950" spc="-20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일</a:t>
            </a:r>
            <a:r>
              <a:rPr dirty="0" sz="950" spc="-55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 </a:t>
            </a:r>
            <a:r>
              <a:rPr dirty="0" sz="950" spc="-45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반</a:t>
            </a:r>
            <a:r>
              <a:rPr dirty="0" sz="950" spc="-20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입</a:t>
            </a:r>
            <a:r>
              <a:rPr dirty="0" sz="950" spc="-55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 </a:t>
            </a:r>
            <a:r>
              <a:rPr dirty="0" sz="950" spc="-45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수목</a:t>
            </a:r>
            <a:r>
              <a:rPr dirty="0" sz="950" spc="-20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이</a:t>
            </a:r>
            <a:r>
              <a:rPr dirty="0" sz="950" spc="-55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 </a:t>
            </a:r>
            <a:r>
              <a:rPr dirty="0" sz="950" spc="-45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전</a:t>
            </a:r>
            <a:r>
              <a:rPr dirty="0" sz="950" spc="-20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량</a:t>
            </a:r>
            <a:r>
              <a:rPr dirty="0" sz="950" spc="-55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 </a:t>
            </a:r>
            <a:r>
              <a:rPr dirty="0" sz="950" spc="-45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식</a:t>
            </a:r>
            <a:r>
              <a:rPr dirty="0" sz="950" spc="-20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재</a:t>
            </a:r>
            <a:r>
              <a:rPr dirty="0" sz="950" spc="-55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 </a:t>
            </a:r>
            <a:r>
              <a:rPr dirty="0" sz="950" spc="-45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되도</a:t>
            </a:r>
            <a:r>
              <a:rPr dirty="0" sz="950" spc="-20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록</a:t>
            </a:r>
            <a:r>
              <a:rPr dirty="0" sz="950" spc="-55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 </a:t>
            </a:r>
            <a:r>
              <a:rPr dirty="0" sz="950" spc="-45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준비</a:t>
            </a:r>
            <a:endParaRPr sz="950">
              <a:latin typeface="나눔스퀘어 네오 ExtraBold"/>
              <a:cs typeface="나눔스퀘어 네오 ExtraBold"/>
            </a:endParaRPr>
          </a:p>
          <a:p>
            <a:pPr marL="252729" marR="278765" indent="-82550">
              <a:lnSpc>
                <a:spcPct val="131600"/>
              </a:lnSpc>
              <a:spcBef>
                <a:spcPts val="280"/>
              </a:spcBef>
            </a:pPr>
            <a:r>
              <a:rPr dirty="0" sz="950" spc="-10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•</a:t>
            </a:r>
            <a:r>
              <a:rPr dirty="0" sz="950" spc="-55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 </a:t>
            </a:r>
            <a:r>
              <a:rPr dirty="0" sz="950" spc="-45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당</a:t>
            </a:r>
            <a:r>
              <a:rPr dirty="0" sz="950" spc="-20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일</a:t>
            </a:r>
            <a:r>
              <a:rPr dirty="0" sz="950" spc="-55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 </a:t>
            </a:r>
            <a:r>
              <a:rPr dirty="0" sz="950" spc="-45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식재하</a:t>
            </a:r>
            <a:r>
              <a:rPr dirty="0" sz="950" spc="-20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지</a:t>
            </a:r>
            <a:r>
              <a:rPr dirty="0" sz="950" spc="-55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 </a:t>
            </a:r>
            <a:r>
              <a:rPr dirty="0" sz="950" spc="-45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못</a:t>
            </a:r>
            <a:r>
              <a:rPr dirty="0" sz="950" spc="-20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한</a:t>
            </a:r>
            <a:r>
              <a:rPr dirty="0" sz="950" spc="-55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 </a:t>
            </a:r>
            <a:r>
              <a:rPr dirty="0" sz="950" spc="-45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경</a:t>
            </a:r>
            <a:r>
              <a:rPr dirty="0" sz="950" spc="-20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우</a:t>
            </a:r>
            <a:r>
              <a:rPr dirty="0" sz="950" spc="-55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 </a:t>
            </a:r>
            <a:r>
              <a:rPr dirty="0" sz="950" spc="-45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가</a:t>
            </a:r>
            <a:r>
              <a:rPr dirty="0" sz="950" spc="-20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식</a:t>
            </a:r>
            <a:r>
              <a:rPr dirty="0" sz="950" spc="-55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 </a:t>
            </a:r>
            <a:r>
              <a:rPr dirty="0" sz="950" spc="-20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및</a:t>
            </a:r>
            <a:r>
              <a:rPr dirty="0" sz="950" spc="-55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 </a:t>
            </a:r>
            <a:r>
              <a:rPr dirty="0" sz="950" spc="-45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보</a:t>
            </a:r>
            <a:r>
              <a:rPr dirty="0" sz="950" spc="-20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양</a:t>
            </a:r>
            <a:r>
              <a:rPr dirty="0" sz="950" spc="-55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 </a:t>
            </a:r>
            <a:r>
              <a:rPr dirty="0" sz="950" spc="-45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등의</a:t>
            </a:r>
            <a:r>
              <a:rPr dirty="0" sz="950" spc="-40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 조치</a:t>
            </a:r>
            <a:r>
              <a:rPr dirty="0" sz="950" spc="-20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로</a:t>
            </a:r>
            <a:r>
              <a:rPr dirty="0" sz="950" spc="-55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 </a:t>
            </a:r>
            <a:r>
              <a:rPr dirty="0" sz="950" spc="-45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수목</a:t>
            </a:r>
            <a:r>
              <a:rPr dirty="0" sz="950" spc="-20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의</a:t>
            </a:r>
            <a:r>
              <a:rPr dirty="0" sz="950" spc="-55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 </a:t>
            </a:r>
            <a:r>
              <a:rPr dirty="0" sz="950" spc="-45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식생관리</a:t>
            </a:r>
            <a:endParaRPr sz="950">
              <a:latin typeface="나눔스퀘어 네오 ExtraBold"/>
              <a:cs typeface="나눔스퀘어 네오 ExtraBold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4055998" y="4858956"/>
            <a:ext cx="2580005" cy="183133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ct val="100000"/>
              </a:lnSpc>
            </a:pPr>
            <a:r>
              <a:rPr dirty="0" sz="1200" spc="-65" b="1">
                <a:solidFill>
                  <a:srgbClr val="FFFFFF"/>
                </a:solidFill>
                <a:latin typeface="나눔스퀘어 네오 Heavy"/>
                <a:cs typeface="나눔스퀘어 네오 Heavy"/>
              </a:rPr>
              <a:t>예방대책</a:t>
            </a:r>
            <a:endParaRPr sz="1200">
              <a:latin typeface="나눔스퀘어 네오 Heavy"/>
              <a:cs typeface="나눔스퀘어 네오 Heavy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550">
              <a:latin typeface="Times New Roman"/>
              <a:cs typeface="Times New Roman"/>
            </a:endParaRPr>
          </a:p>
          <a:p>
            <a:pPr marL="253365" marR="207645" indent="-82550">
              <a:lnSpc>
                <a:spcPct val="131600"/>
              </a:lnSpc>
            </a:pPr>
            <a:r>
              <a:rPr dirty="0" sz="950" spc="-10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•</a:t>
            </a:r>
            <a:r>
              <a:rPr dirty="0" sz="950" spc="-55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 </a:t>
            </a:r>
            <a:r>
              <a:rPr dirty="0" sz="950" spc="-45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병충</a:t>
            </a:r>
            <a:r>
              <a:rPr dirty="0" sz="950" spc="-20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해</a:t>
            </a:r>
            <a:r>
              <a:rPr dirty="0" sz="950" spc="-55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 </a:t>
            </a:r>
            <a:r>
              <a:rPr dirty="0" sz="950" spc="-45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방지</a:t>
            </a:r>
            <a:r>
              <a:rPr dirty="0" sz="950" spc="-20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를</a:t>
            </a:r>
            <a:r>
              <a:rPr dirty="0" sz="950" spc="-55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 </a:t>
            </a:r>
            <a:r>
              <a:rPr dirty="0" sz="950" spc="-45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위</a:t>
            </a:r>
            <a:r>
              <a:rPr dirty="0" sz="950" spc="-20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해</a:t>
            </a:r>
            <a:r>
              <a:rPr dirty="0" sz="950" spc="-55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 </a:t>
            </a:r>
            <a:r>
              <a:rPr dirty="0" sz="950" spc="-45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농약(살충제</a:t>
            </a:r>
            <a:r>
              <a:rPr dirty="0" sz="950" spc="-10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,</a:t>
            </a:r>
            <a:r>
              <a:rPr dirty="0" sz="950" spc="-55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 </a:t>
            </a:r>
            <a:r>
              <a:rPr dirty="0" sz="950" spc="-45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살균제</a:t>
            </a:r>
            <a:r>
              <a:rPr dirty="0" sz="950" spc="-10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)</a:t>
            </a:r>
            <a:r>
              <a:rPr dirty="0" sz="950" spc="-55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 </a:t>
            </a:r>
            <a:r>
              <a:rPr dirty="0" sz="950" spc="-20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등</a:t>
            </a:r>
            <a:r>
              <a:rPr dirty="0" sz="950" spc="-5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 </a:t>
            </a:r>
            <a:r>
              <a:rPr dirty="0" sz="950" spc="-45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약</a:t>
            </a:r>
            <a:r>
              <a:rPr dirty="0" sz="950" spc="-20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제</a:t>
            </a:r>
            <a:r>
              <a:rPr dirty="0" sz="950" spc="-55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 </a:t>
            </a:r>
            <a:r>
              <a:rPr dirty="0" sz="950" spc="-45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살포</a:t>
            </a:r>
            <a:endParaRPr sz="950">
              <a:latin typeface="나눔스퀘어 네오 ExtraBold"/>
              <a:cs typeface="나눔스퀘어 네오 ExtraBold"/>
            </a:endParaRPr>
          </a:p>
          <a:p>
            <a:pPr marL="253365" marR="384175" indent="-82550">
              <a:lnSpc>
                <a:spcPct val="131600"/>
              </a:lnSpc>
              <a:spcBef>
                <a:spcPts val="280"/>
              </a:spcBef>
            </a:pPr>
            <a:r>
              <a:rPr dirty="0" sz="950" spc="-10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•</a:t>
            </a:r>
            <a:r>
              <a:rPr dirty="0" sz="950" spc="-55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 </a:t>
            </a:r>
            <a:r>
              <a:rPr dirty="0" sz="950" spc="-45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약</a:t>
            </a:r>
            <a:r>
              <a:rPr dirty="0" sz="950" spc="-20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제</a:t>
            </a:r>
            <a:r>
              <a:rPr dirty="0" sz="950" spc="-55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 </a:t>
            </a:r>
            <a:r>
              <a:rPr dirty="0" sz="950" spc="-45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살포작</a:t>
            </a:r>
            <a:r>
              <a:rPr dirty="0" sz="950" spc="-20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업</a:t>
            </a:r>
            <a:r>
              <a:rPr dirty="0" sz="950" spc="-55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 </a:t>
            </a:r>
            <a:r>
              <a:rPr dirty="0" sz="950" spc="-45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시에</a:t>
            </a:r>
            <a:r>
              <a:rPr dirty="0" sz="950" spc="-20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는</a:t>
            </a:r>
            <a:r>
              <a:rPr dirty="0" sz="950" spc="-55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 </a:t>
            </a:r>
            <a:r>
              <a:rPr dirty="0" sz="950" spc="-45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물질안전보건자료</a:t>
            </a:r>
            <a:r>
              <a:rPr dirty="0" sz="950" spc="-40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 (MS</a:t>
            </a:r>
            <a:r>
              <a:rPr dirty="0" sz="950" spc="-60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D</a:t>
            </a:r>
            <a:r>
              <a:rPr dirty="0" sz="950" spc="-40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S)</a:t>
            </a:r>
            <a:r>
              <a:rPr dirty="0" sz="950" spc="-20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를</a:t>
            </a:r>
            <a:r>
              <a:rPr dirty="0" sz="950" spc="-55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 </a:t>
            </a:r>
            <a:r>
              <a:rPr dirty="0" sz="950" spc="-45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통</a:t>
            </a:r>
            <a:r>
              <a:rPr dirty="0" sz="950" spc="-20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해</a:t>
            </a:r>
            <a:r>
              <a:rPr dirty="0" sz="950" spc="-55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 </a:t>
            </a:r>
            <a:r>
              <a:rPr dirty="0" sz="950" spc="-45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취</a:t>
            </a:r>
            <a:r>
              <a:rPr dirty="0" sz="950" spc="-20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급</a:t>
            </a:r>
            <a:r>
              <a:rPr dirty="0" sz="950" spc="-55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 </a:t>
            </a:r>
            <a:r>
              <a:rPr dirty="0" sz="950" spc="-20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시</a:t>
            </a:r>
            <a:r>
              <a:rPr dirty="0" sz="950" spc="-55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 </a:t>
            </a:r>
            <a:r>
              <a:rPr dirty="0" sz="950" spc="-45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주의사</a:t>
            </a:r>
            <a:r>
              <a:rPr dirty="0" sz="950" spc="-20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항</a:t>
            </a:r>
            <a:r>
              <a:rPr dirty="0" sz="950" spc="-55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 </a:t>
            </a:r>
            <a:r>
              <a:rPr dirty="0" sz="950" spc="-45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확인</a:t>
            </a:r>
            <a:endParaRPr sz="950">
              <a:latin typeface="나눔스퀘어 네오 ExtraBold"/>
              <a:cs typeface="나눔스퀘어 네오 ExtraBold"/>
            </a:endParaRPr>
          </a:p>
          <a:p>
            <a:pPr marL="170815">
              <a:lnSpc>
                <a:spcPct val="100000"/>
              </a:lnSpc>
              <a:spcBef>
                <a:spcPts val="640"/>
              </a:spcBef>
            </a:pPr>
            <a:r>
              <a:rPr dirty="0" sz="950" spc="-10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•</a:t>
            </a:r>
            <a:r>
              <a:rPr dirty="0" sz="950" spc="-55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 </a:t>
            </a:r>
            <a:r>
              <a:rPr dirty="0" sz="950" spc="-45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개인보호</a:t>
            </a:r>
            <a:r>
              <a:rPr dirty="0" sz="950" spc="-20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구</a:t>
            </a:r>
            <a:r>
              <a:rPr dirty="0" sz="950" spc="-55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 </a:t>
            </a:r>
            <a:r>
              <a:rPr dirty="0" sz="950" spc="-45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지</a:t>
            </a:r>
            <a:r>
              <a:rPr dirty="0" sz="950" spc="-20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급</a:t>
            </a:r>
            <a:r>
              <a:rPr dirty="0" sz="950" spc="-55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 </a:t>
            </a:r>
            <a:r>
              <a:rPr dirty="0" sz="950" spc="-20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및</a:t>
            </a:r>
            <a:r>
              <a:rPr dirty="0" sz="950" spc="-55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 </a:t>
            </a:r>
            <a:r>
              <a:rPr dirty="0" sz="950" spc="-45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착용</a:t>
            </a:r>
            <a:endParaRPr sz="950">
              <a:latin typeface="나눔스퀘어 네오 ExtraBold"/>
              <a:cs typeface="나눔스퀘어 네오 ExtraBold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7206005" y="4858956"/>
            <a:ext cx="2580005" cy="183133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ct val="100000"/>
              </a:lnSpc>
            </a:pPr>
            <a:r>
              <a:rPr dirty="0" sz="1200" spc="-65" b="1">
                <a:solidFill>
                  <a:srgbClr val="FFFFFF"/>
                </a:solidFill>
                <a:latin typeface="나눔스퀘어 네오 Heavy"/>
                <a:cs typeface="나눔스퀘어 네오 Heavy"/>
              </a:rPr>
              <a:t>예방대책</a:t>
            </a:r>
            <a:endParaRPr sz="1200">
              <a:latin typeface="나눔스퀘어 네오 Heavy"/>
              <a:cs typeface="나눔스퀘어 네오 Heavy"/>
            </a:endParaRPr>
          </a:p>
          <a:p>
            <a:pPr>
              <a:lnSpc>
                <a:spcPct val="100000"/>
              </a:lnSpc>
              <a:spcBef>
                <a:spcPts val="28"/>
              </a:spcBef>
            </a:pPr>
            <a:endParaRPr sz="1550">
              <a:latin typeface="Times New Roman"/>
              <a:cs typeface="Times New Roman"/>
            </a:endParaRPr>
          </a:p>
          <a:p>
            <a:pPr marL="252729" marR="387985" indent="-82550">
              <a:lnSpc>
                <a:spcPct val="131700"/>
              </a:lnSpc>
            </a:pPr>
            <a:r>
              <a:rPr dirty="0" sz="950" spc="-10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•</a:t>
            </a:r>
            <a:r>
              <a:rPr dirty="0" sz="950" spc="-55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 </a:t>
            </a:r>
            <a:r>
              <a:rPr dirty="0" sz="950" spc="-45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수</a:t>
            </a:r>
            <a:r>
              <a:rPr dirty="0" sz="950" spc="-20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목</a:t>
            </a:r>
            <a:r>
              <a:rPr dirty="0" sz="950" spc="-55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 </a:t>
            </a:r>
            <a:r>
              <a:rPr dirty="0" sz="950" spc="-45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수</a:t>
            </a:r>
            <a:r>
              <a:rPr dirty="0" sz="950" spc="-20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형</a:t>
            </a:r>
            <a:r>
              <a:rPr dirty="0" sz="950" spc="-55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 </a:t>
            </a:r>
            <a:r>
              <a:rPr dirty="0" sz="950" spc="-20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및</a:t>
            </a:r>
            <a:r>
              <a:rPr dirty="0" sz="950" spc="-55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 </a:t>
            </a:r>
            <a:r>
              <a:rPr dirty="0" sz="950" spc="-45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생육</a:t>
            </a:r>
            <a:r>
              <a:rPr dirty="0" sz="950" spc="-20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을</a:t>
            </a:r>
            <a:r>
              <a:rPr dirty="0" sz="950" spc="-55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 </a:t>
            </a:r>
            <a:r>
              <a:rPr dirty="0" sz="950" spc="-45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위</a:t>
            </a:r>
            <a:r>
              <a:rPr dirty="0" sz="950" spc="-20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해</a:t>
            </a:r>
            <a:r>
              <a:rPr dirty="0" sz="950" spc="-55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 </a:t>
            </a:r>
            <a:r>
              <a:rPr dirty="0" sz="950" spc="-45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식</a:t>
            </a:r>
            <a:r>
              <a:rPr dirty="0" sz="950" spc="-20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재</a:t>
            </a:r>
            <a:r>
              <a:rPr dirty="0" sz="950" spc="-55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 </a:t>
            </a:r>
            <a:r>
              <a:rPr dirty="0" sz="950" spc="-45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전</a:t>
            </a:r>
            <a:r>
              <a:rPr dirty="0" sz="950" spc="-20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에</a:t>
            </a:r>
            <a:r>
              <a:rPr dirty="0" sz="950" spc="-55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 </a:t>
            </a:r>
            <a:r>
              <a:rPr dirty="0" sz="950" spc="-45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반입</a:t>
            </a:r>
            <a:r>
              <a:rPr dirty="0" sz="950" spc="-40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 상태에</a:t>
            </a:r>
            <a:r>
              <a:rPr dirty="0" sz="950" spc="-20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서</a:t>
            </a:r>
            <a:r>
              <a:rPr dirty="0" sz="950" spc="-55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 </a:t>
            </a:r>
            <a:r>
              <a:rPr dirty="0" sz="950" spc="-45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전지작</a:t>
            </a:r>
            <a:r>
              <a:rPr dirty="0" sz="950" spc="-20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업</a:t>
            </a:r>
            <a:r>
              <a:rPr dirty="0" sz="950" spc="-55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 </a:t>
            </a:r>
            <a:r>
              <a:rPr dirty="0" sz="950" spc="-45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실시</a:t>
            </a:r>
            <a:endParaRPr sz="950">
              <a:latin typeface="나눔스퀘어 네오 ExtraBold"/>
              <a:cs typeface="나눔스퀘어 네오 ExtraBold"/>
            </a:endParaRPr>
          </a:p>
          <a:p>
            <a:pPr marL="252729" marR="222250" indent="-82550">
              <a:lnSpc>
                <a:spcPct val="131600"/>
              </a:lnSpc>
              <a:spcBef>
                <a:spcPts val="280"/>
              </a:spcBef>
            </a:pPr>
            <a:r>
              <a:rPr dirty="0" sz="950" spc="-10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•</a:t>
            </a:r>
            <a:r>
              <a:rPr dirty="0" sz="950" spc="-55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 </a:t>
            </a:r>
            <a:r>
              <a:rPr dirty="0" sz="950" spc="-45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높이</a:t>
            </a:r>
            <a:r>
              <a:rPr dirty="0" sz="950" spc="-20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가</a:t>
            </a:r>
            <a:r>
              <a:rPr dirty="0" sz="950" spc="-55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 </a:t>
            </a:r>
            <a:r>
              <a:rPr dirty="0" sz="950" spc="-45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있</a:t>
            </a:r>
            <a:r>
              <a:rPr dirty="0" sz="950" spc="-20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는</a:t>
            </a:r>
            <a:r>
              <a:rPr dirty="0" sz="950" spc="-55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 </a:t>
            </a:r>
            <a:r>
              <a:rPr dirty="0" sz="950" spc="-45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수목</a:t>
            </a:r>
            <a:r>
              <a:rPr dirty="0" sz="950" spc="-20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에</a:t>
            </a:r>
            <a:r>
              <a:rPr dirty="0" sz="950" spc="-55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 </a:t>
            </a:r>
            <a:r>
              <a:rPr dirty="0" sz="950" spc="-45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대</a:t>
            </a:r>
            <a:r>
              <a:rPr dirty="0" sz="950" spc="-20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한</a:t>
            </a:r>
            <a:r>
              <a:rPr dirty="0" sz="950" spc="-55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 </a:t>
            </a:r>
            <a:r>
              <a:rPr dirty="0" sz="950" spc="-45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전지작</a:t>
            </a:r>
            <a:r>
              <a:rPr dirty="0" sz="950" spc="-20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업</a:t>
            </a:r>
            <a:r>
              <a:rPr dirty="0" sz="950" spc="-55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 </a:t>
            </a:r>
            <a:r>
              <a:rPr dirty="0" sz="950" spc="-20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시</a:t>
            </a:r>
            <a:r>
              <a:rPr dirty="0" sz="950" spc="-5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 </a:t>
            </a:r>
            <a:r>
              <a:rPr dirty="0" sz="950" spc="-45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안전성</a:t>
            </a:r>
            <a:r>
              <a:rPr dirty="0" sz="950" spc="-20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이</a:t>
            </a:r>
            <a:r>
              <a:rPr dirty="0" sz="950" spc="-55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 </a:t>
            </a:r>
            <a:r>
              <a:rPr dirty="0" sz="950" spc="-45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확보</a:t>
            </a:r>
            <a:r>
              <a:rPr dirty="0" sz="950" spc="-20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된</a:t>
            </a:r>
            <a:r>
              <a:rPr dirty="0" sz="950" spc="-55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 </a:t>
            </a:r>
            <a:r>
              <a:rPr dirty="0" sz="950" spc="-45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작업발판</a:t>
            </a:r>
            <a:r>
              <a:rPr dirty="0" sz="950" spc="-20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을</a:t>
            </a:r>
            <a:r>
              <a:rPr dirty="0" sz="950" spc="-55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 </a:t>
            </a:r>
            <a:r>
              <a:rPr dirty="0" sz="950" spc="-45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사용하며</a:t>
            </a:r>
            <a:r>
              <a:rPr dirty="0" sz="950" spc="-45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 전지작업</a:t>
            </a:r>
            <a:r>
              <a:rPr dirty="0" sz="950" spc="-20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용</a:t>
            </a:r>
            <a:r>
              <a:rPr dirty="0" sz="950" spc="-55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 </a:t>
            </a:r>
            <a:r>
              <a:rPr dirty="0" sz="950" spc="-45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도구</a:t>
            </a:r>
            <a:r>
              <a:rPr dirty="0" sz="950" spc="-20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는</a:t>
            </a:r>
            <a:r>
              <a:rPr dirty="0" sz="950" spc="-55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 </a:t>
            </a:r>
            <a:r>
              <a:rPr dirty="0" sz="950" spc="-45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용</a:t>
            </a:r>
            <a:r>
              <a:rPr dirty="0" sz="950" spc="-20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도</a:t>
            </a:r>
            <a:r>
              <a:rPr dirty="0" sz="950" spc="-55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 </a:t>
            </a:r>
            <a:r>
              <a:rPr dirty="0" sz="950" spc="-20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및</a:t>
            </a:r>
            <a:r>
              <a:rPr dirty="0" sz="950" spc="-55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 </a:t>
            </a:r>
            <a:r>
              <a:rPr dirty="0" sz="950" spc="-45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작업조건</a:t>
            </a:r>
            <a:r>
              <a:rPr dirty="0" sz="950" spc="-20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에</a:t>
            </a:r>
            <a:r>
              <a:rPr dirty="0" sz="950" spc="-55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 </a:t>
            </a:r>
            <a:r>
              <a:rPr dirty="0" sz="950" spc="-45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맞는</a:t>
            </a:r>
            <a:r>
              <a:rPr dirty="0" sz="950" spc="-40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 것</a:t>
            </a:r>
            <a:r>
              <a:rPr dirty="0" sz="950" spc="-20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을</a:t>
            </a:r>
            <a:r>
              <a:rPr dirty="0" sz="950" spc="-55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 </a:t>
            </a:r>
            <a:r>
              <a:rPr dirty="0" sz="950" spc="-45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사용</a:t>
            </a:r>
            <a:endParaRPr sz="950">
              <a:latin typeface="나눔스퀘어 네오 ExtraBold"/>
              <a:cs typeface="나눔스퀘어 네오 ExtraBold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911922" y="1311418"/>
            <a:ext cx="78740" cy="241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700" spc="-10" b="1" strike="sngStrike">
                <a:solidFill>
                  <a:srgbClr val="0092A1"/>
                </a:solidFill>
                <a:latin typeface="나눔스퀘어 네오 Heavy"/>
                <a:cs typeface="나눔스퀘어 네오 Heavy"/>
              </a:rPr>
              <a:t> </a:t>
            </a:r>
            <a:endParaRPr sz="1700">
              <a:latin typeface="나눔스퀘어 네오 Heavy"/>
              <a:cs typeface="나눔스퀘어 네오 Heavy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1768523" y="1311418"/>
            <a:ext cx="907415" cy="241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700" spc="-75" b="1" strike="sngStrike">
                <a:solidFill>
                  <a:srgbClr val="0092A1"/>
                </a:solidFill>
                <a:latin typeface="나눔스퀘어 네오 Heavy"/>
                <a:cs typeface="나눔스퀘어 네오 Heavy"/>
              </a:rPr>
              <a:t>자재 반입</a:t>
            </a:r>
            <a:r>
              <a:rPr dirty="0" sz="1700" spc="-10" b="1" strike="sngStrike">
                <a:solidFill>
                  <a:srgbClr val="0092A1"/>
                </a:solidFill>
                <a:latin typeface="나눔스퀘어 네오 Heavy"/>
                <a:cs typeface="나눔스퀘어 네오 Heavy"/>
              </a:rPr>
              <a:t> </a:t>
            </a:r>
            <a:endParaRPr sz="1700">
              <a:latin typeface="나눔스퀘어 네오 Heavy"/>
              <a:cs typeface="나눔스퀘어 네오 Heavy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4058747" y="1311418"/>
            <a:ext cx="78740" cy="241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700" spc="-10" b="1" strike="sngStrike">
                <a:solidFill>
                  <a:srgbClr val="0092A1"/>
                </a:solidFill>
                <a:latin typeface="나눔스퀘어 네오 Heavy"/>
                <a:cs typeface="나눔스퀘어 네오 Heavy"/>
              </a:rPr>
              <a:t> </a:t>
            </a:r>
            <a:endParaRPr sz="1700">
              <a:latin typeface="나눔스퀘어 네오 Heavy"/>
              <a:cs typeface="나눔스퀘어 네오 Heavy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4915348" y="1311418"/>
            <a:ext cx="907415" cy="241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700" spc="-75" b="1" strike="sngStrike">
                <a:solidFill>
                  <a:srgbClr val="0092A1"/>
                </a:solidFill>
                <a:latin typeface="나눔스퀘어 네오 Heavy"/>
                <a:cs typeface="나눔스퀘어 네오 Heavy"/>
              </a:rPr>
              <a:t>약제 살포</a:t>
            </a:r>
            <a:r>
              <a:rPr dirty="0" sz="1700" spc="-10" b="1" strike="sngStrike">
                <a:solidFill>
                  <a:srgbClr val="0092A1"/>
                </a:solidFill>
                <a:latin typeface="나눔스퀘어 네오 Heavy"/>
                <a:cs typeface="나눔스퀘어 네오 Heavy"/>
              </a:rPr>
              <a:t> </a:t>
            </a:r>
            <a:endParaRPr sz="1700">
              <a:latin typeface="나눔스퀘어 네오 Heavy"/>
              <a:cs typeface="나눔스퀘어 네오 Heavy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8062173" y="1311418"/>
            <a:ext cx="907415" cy="241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700" spc="-75" b="1" strike="sngStrike">
                <a:solidFill>
                  <a:srgbClr val="0092A1"/>
                </a:solidFill>
                <a:latin typeface="나눔스퀘어 네오 Heavy"/>
                <a:cs typeface="나눔스퀘어 네오 Heavy"/>
              </a:rPr>
              <a:t>수목 전지</a:t>
            </a:r>
            <a:r>
              <a:rPr dirty="0" sz="1700" spc="-10" b="1" strike="sngStrike">
                <a:solidFill>
                  <a:srgbClr val="0092A1"/>
                </a:solidFill>
                <a:latin typeface="나눔스퀘어 네오 Heavy"/>
                <a:cs typeface="나눔스퀘어 네오 Heavy"/>
              </a:rPr>
              <a:t> </a:t>
            </a:r>
            <a:endParaRPr sz="1700">
              <a:latin typeface="나눔스퀘어 네오 Heavy"/>
              <a:cs typeface="나눔스퀘어 네오 Heavy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066037" y="469094"/>
            <a:ext cx="120650" cy="165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100">
                <a:solidFill>
                  <a:srgbClr val="0092A1"/>
                </a:solidFill>
                <a:latin typeface="G마켓 산스 Medium"/>
                <a:cs typeface="G마켓 산스 Medium"/>
              </a:rPr>
              <a:t>4</a:t>
            </a:r>
            <a:endParaRPr sz="1100">
              <a:latin typeface="G마켓 산스 Medium"/>
              <a:cs typeface="G마켓 산스 Medium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식재작업 공정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19352" y="351181"/>
            <a:ext cx="265430" cy="3854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800" spc="20">
                <a:solidFill>
                  <a:srgbClr val="0092A1"/>
                </a:solidFill>
                <a:latin typeface="G마켓 산스 Bold"/>
                <a:cs typeface="G마켓 산스 Bold"/>
              </a:rPr>
              <a:t>2</a:t>
            </a:r>
            <a:endParaRPr sz="2800">
              <a:latin typeface="G마켓 산스 Bold"/>
              <a:cs typeface="G마켓 산스 Bold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118294" y="2009762"/>
            <a:ext cx="1914525" cy="1854200"/>
          </a:xfrm>
          <a:custGeom>
            <a:avLst/>
            <a:gdLst/>
            <a:ahLst/>
            <a:cxnLst/>
            <a:rect l="l" t="t" r="r" b="b"/>
            <a:pathLst>
              <a:path w="1914525" h="1854200">
                <a:moveTo>
                  <a:pt x="0" y="1853996"/>
                </a:moveTo>
                <a:lnTo>
                  <a:pt x="1914004" y="1853996"/>
                </a:lnTo>
                <a:lnTo>
                  <a:pt x="1914004" y="0"/>
                </a:lnTo>
                <a:lnTo>
                  <a:pt x="0" y="0"/>
                </a:lnTo>
                <a:lnTo>
                  <a:pt x="0" y="1853996"/>
                </a:lnTo>
                <a:close/>
              </a:path>
            </a:pathLst>
          </a:custGeom>
          <a:solidFill>
            <a:srgbClr val="FEF5E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927976" y="1995347"/>
            <a:ext cx="2088324" cy="185640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7835417" y="2009762"/>
            <a:ext cx="1914525" cy="1854200"/>
          </a:xfrm>
          <a:custGeom>
            <a:avLst/>
            <a:gdLst/>
            <a:ahLst/>
            <a:cxnLst/>
            <a:rect l="l" t="t" r="r" b="b"/>
            <a:pathLst>
              <a:path w="1914525" h="1854200">
                <a:moveTo>
                  <a:pt x="0" y="1853996"/>
                </a:moveTo>
                <a:lnTo>
                  <a:pt x="1914004" y="1853996"/>
                </a:lnTo>
                <a:lnTo>
                  <a:pt x="1914004" y="0"/>
                </a:lnTo>
                <a:lnTo>
                  <a:pt x="0" y="0"/>
                </a:lnTo>
                <a:lnTo>
                  <a:pt x="0" y="1853996"/>
                </a:lnTo>
                <a:close/>
              </a:path>
            </a:pathLst>
          </a:custGeom>
          <a:solidFill>
            <a:srgbClr val="FEF5E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5645099" y="1995347"/>
            <a:ext cx="2088311" cy="185640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766289" y="1419355"/>
            <a:ext cx="2428240" cy="360045"/>
          </a:xfrm>
          <a:custGeom>
            <a:avLst/>
            <a:gdLst/>
            <a:ahLst/>
            <a:cxnLst/>
            <a:rect l="l" t="t" r="r" b="b"/>
            <a:pathLst>
              <a:path w="2428240" h="360044">
                <a:moveTo>
                  <a:pt x="2247874" y="0"/>
                </a:moveTo>
                <a:lnTo>
                  <a:pt x="179819" y="0"/>
                </a:lnTo>
                <a:lnTo>
                  <a:pt x="165070" y="596"/>
                </a:lnTo>
                <a:lnTo>
                  <a:pt x="122981" y="9167"/>
                </a:lnTo>
                <a:lnTo>
                  <a:pt x="85097" y="26940"/>
                </a:lnTo>
                <a:lnTo>
                  <a:pt x="52666" y="52666"/>
                </a:lnTo>
                <a:lnTo>
                  <a:pt x="26940" y="85097"/>
                </a:lnTo>
                <a:lnTo>
                  <a:pt x="9167" y="122981"/>
                </a:lnTo>
                <a:lnTo>
                  <a:pt x="596" y="165070"/>
                </a:lnTo>
                <a:lnTo>
                  <a:pt x="0" y="179819"/>
                </a:lnTo>
                <a:lnTo>
                  <a:pt x="596" y="194567"/>
                </a:lnTo>
                <a:lnTo>
                  <a:pt x="9167" y="236657"/>
                </a:lnTo>
                <a:lnTo>
                  <a:pt x="26940" y="274541"/>
                </a:lnTo>
                <a:lnTo>
                  <a:pt x="52666" y="306971"/>
                </a:lnTo>
                <a:lnTo>
                  <a:pt x="85097" y="332698"/>
                </a:lnTo>
                <a:lnTo>
                  <a:pt x="122981" y="350471"/>
                </a:lnTo>
                <a:lnTo>
                  <a:pt x="165070" y="359042"/>
                </a:lnTo>
                <a:lnTo>
                  <a:pt x="179819" y="359638"/>
                </a:lnTo>
                <a:lnTo>
                  <a:pt x="2247874" y="359638"/>
                </a:lnTo>
                <a:lnTo>
                  <a:pt x="2291088" y="354412"/>
                </a:lnTo>
                <a:lnTo>
                  <a:pt x="2330513" y="339567"/>
                </a:lnTo>
                <a:lnTo>
                  <a:pt x="2364900" y="316353"/>
                </a:lnTo>
                <a:lnTo>
                  <a:pt x="2392999" y="286019"/>
                </a:lnTo>
                <a:lnTo>
                  <a:pt x="2413563" y="249814"/>
                </a:lnTo>
                <a:lnTo>
                  <a:pt x="2425340" y="208987"/>
                </a:lnTo>
                <a:lnTo>
                  <a:pt x="2427693" y="179819"/>
                </a:lnTo>
                <a:lnTo>
                  <a:pt x="2427097" y="165070"/>
                </a:lnTo>
                <a:lnTo>
                  <a:pt x="2418526" y="122981"/>
                </a:lnTo>
                <a:lnTo>
                  <a:pt x="2400753" y="85097"/>
                </a:lnTo>
                <a:lnTo>
                  <a:pt x="2375027" y="52666"/>
                </a:lnTo>
                <a:lnTo>
                  <a:pt x="2342596" y="26940"/>
                </a:lnTo>
                <a:lnTo>
                  <a:pt x="2304712" y="9167"/>
                </a:lnTo>
                <a:lnTo>
                  <a:pt x="2262622" y="596"/>
                </a:lnTo>
                <a:lnTo>
                  <a:pt x="224787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923300" y="1485168"/>
            <a:ext cx="78740" cy="241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700" spc="-10" b="1" strike="sngStrike">
                <a:solidFill>
                  <a:srgbClr val="0092A1"/>
                </a:solidFill>
                <a:latin typeface="나눔스퀘어 네오 Heavy"/>
                <a:cs typeface="나눔스퀘어 네오 Heavy"/>
              </a:rPr>
              <a:t> </a:t>
            </a:r>
            <a:endParaRPr sz="1700">
              <a:latin typeface="나눔스퀘어 네오 Heavy"/>
              <a:cs typeface="나눔스퀘어 네오 Heavy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766289" y="1419355"/>
            <a:ext cx="2428240" cy="360045"/>
          </a:xfrm>
          <a:custGeom>
            <a:avLst/>
            <a:gdLst/>
            <a:ahLst/>
            <a:cxnLst/>
            <a:rect l="l" t="t" r="r" b="b"/>
            <a:pathLst>
              <a:path w="2428240" h="360044">
                <a:moveTo>
                  <a:pt x="179819" y="0"/>
                </a:moveTo>
                <a:lnTo>
                  <a:pt x="136605" y="5225"/>
                </a:lnTo>
                <a:lnTo>
                  <a:pt x="97180" y="20070"/>
                </a:lnTo>
                <a:lnTo>
                  <a:pt x="62793" y="43284"/>
                </a:lnTo>
                <a:lnTo>
                  <a:pt x="34693" y="73619"/>
                </a:lnTo>
                <a:lnTo>
                  <a:pt x="14130" y="109824"/>
                </a:lnTo>
                <a:lnTo>
                  <a:pt x="2353" y="150651"/>
                </a:lnTo>
                <a:lnTo>
                  <a:pt x="0" y="179819"/>
                </a:lnTo>
                <a:lnTo>
                  <a:pt x="596" y="194567"/>
                </a:lnTo>
                <a:lnTo>
                  <a:pt x="9167" y="236657"/>
                </a:lnTo>
                <a:lnTo>
                  <a:pt x="26940" y="274541"/>
                </a:lnTo>
                <a:lnTo>
                  <a:pt x="52666" y="306971"/>
                </a:lnTo>
                <a:lnTo>
                  <a:pt x="85097" y="332698"/>
                </a:lnTo>
                <a:lnTo>
                  <a:pt x="122981" y="350471"/>
                </a:lnTo>
                <a:lnTo>
                  <a:pt x="165070" y="359042"/>
                </a:lnTo>
                <a:lnTo>
                  <a:pt x="179819" y="359638"/>
                </a:lnTo>
                <a:lnTo>
                  <a:pt x="2247874" y="359638"/>
                </a:lnTo>
                <a:lnTo>
                  <a:pt x="2291088" y="354412"/>
                </a:lnTo>
                <a:lnTo>
                  <a:pt x="2330513" y="339567"/>
                </a:lnTo>
                <a:lnTo>
                  <a:pt x="2364900" y="316353"/>
                </a:lnTo>
                <a:lnTo>
                  <a:pt x="2392999" y="286019"/>
                </a:lnTo>
                <a:lnTo>
                  <a:pt x="2413563" y="249814"/>
                </a:lnTo>
                <a:lnTo>
                  <a:pt x="2425340" y="208987"/>
                </a:lnTo>
                <a:lnTo>
                  <a:pt x="2427693" y="179819"/>
                </a:lnTo>
                <a:lnTo>
                  <a:pt x="2427097" y="165070"/>
                </a:lnTo>
                <a:lnTo>
                  <a:pt x="2418526" y="122981"/>
                </a:lnTo>
                <a:lnTo>
                  <a:pt x="2400753" y="85097"/>
                </a:lnTo>
                <a:lnTo>
                  <a:pt x="2375027" y="52666"/>
                </a:lnTo>
                <a:lnTo>
                  <a:pt x="2342596" y="26940"/>
                </a:lnTo>
                <a:lnTo>
                  <a:pt x="2304712" y="9167"/>
                </a:lnTo>
                <a:lnTo>
                  <a:pt x="2262622" y="596"/>
                </a:lnTo>
                <a:lnTo>
                  <a:pt x="2247874" y="0"/>
                </a:lnTo>
                <a:lnTo>
                  <a:pt x="179819" y="0"/>
                </a:lnTo>
                <a:close/>
              </a:path>
            </a:pathLst>
          </a:custGeom>
          <a:ln w="12700">
            <a:solidFill>
              <a:srgbClr val="0092A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2670859" y="1485168"/>
            <a:ext cx="664210" cy="241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700" spc="-80" b="1" strike="sngStrike">
                <a:solidFill>
                  <a:srgbClr val="0092A1"/>
                </a:solidFill>
                <a:latin typeface="나눔스퀘어 네오 Heavy"/>
                <a:cs typeface="나눔스퀘어 네오 Heavy"/>
              </a:rPr>
              <a:t>터파기</a:t>
            </a:r>
            <a:r>
              <a:rPr dirty="0" sz="1700" spc="-10" b="1" strike="sngStrike">
                <a:solidFill>
                  <a:srgbClr val="0092A1"/>
                </a:solidFill>
                <a:latin typeface="나눔스퀘어 네오 Heavy"/>
                <a:cs typeface="나눔스퀘어 네오 Heavy"/>
              </a:rPr>
              <a:t> </a:t>
            </a:r>
            <a:endParaRPr sz="1700">
              <a:latin typeface="나눔스퀘어 네오 Heavy"/>
              <a:cs typeface="나눔스퀘어 네오 Heavy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6483414" y="1419355"/>
            <a:ext cx="2428240" cy="360045"/>
          </a:xfrm>
          <a:custGeom>
            <a:avLst/>
            <a:gdLst/>
            <a:ahLst/>
            <a:cxnLst/>
            <a:rect l="l" t="t" r="r" b="b"/>
            <a:pathLst>
              <a:path w="2428240" h="360044">
                <a:moveTo>
                  <a:pt x="2247874" y="0"/>
                </a:moveTo>
                <a:lnTo>
                  <a:pt x="179819" y="0"/>
                </a:lnTo>
                <a:lnTo>
                  <a:pt x="165070" y="596"/>
                </a:lnTo>
                <a:lnTo>
                  <a:pt x="122981" y="9167"/>
                </a:lnTo>
                <a:lnTo>
                  <a:pt x="85097" y="26940"/>
                </a:lnTo>
                <a:lnTo>
                  <a:pt x="52666" y="52666"/>
                </a:lnTo>
                <a:lnTo>
                  <a:pt x="26940" y="85097"/>
                </a:lnTo>
                <a:lnTo>
                  <a:pt x="9167" y="122981"/>
                </a:lnTo>
                <a:lnTo>
                  <a:pt x="596" y="165070"/>
                </a:lnTo>
                <a:lnTo>
                  <a:pt x="0" y="179819"/>
                </a:lnTo>
                <a:lnTo>
                  <a:pt x="596" y="194567"/>
                </a:lnTo>
                <a:lnTo>
                  <a:pt x="9167" y="236657"/>
                </a:lnTo>
                <a:lnTo>
                  <a:pt x="26940" y="274541"/>
                </a:lnTo>
                <a:lnTo>
                  <a:pt x="52666" y="306971"/>
                </a:lnTo>
                <a:lnTo>
                  <a:pt x="85097" y="332698"/>
                </a:lnTo>
                <a:lnTo>
                  <a:pt x="122981" y="350471"/>
                </a:lnTo>
                <a:lnTo>
                  <a:pt x="165070" y="359042"/>
                </a:lnTo>
                <a:lnTo>
                  <a:pt x="179819" y="359638"/>
                </a:lnTo>
                <a:lnTo>
                  <a:pt x="2247874" y="359638"/>
                </a:lnTo>
                <a:lnTo>
                  <a:pt x="2291088" y="354412"/>
                </a:lnTo>
                <a:lnTo>
                  <a:pt x="2330513" y="339567"/>
                </a:lnTo>
                <a:lnTo>
                  <a:pt x="2364900" y="316353"/>
                </a:lnTo>
                <a:lnTo>
                  <a:pt x="2392999" y="286019"/>
                </a:lnTo>
                <a:lnTo>
                  <a:pt x="2413563" y="249814"/>
                </a:lnTo>
                <a:lnTo>
                  <a:pt x="2425340" y="208987"/>
                </a:lnTo>
                <a:lnTo>
                  <a:pt x="2427693" y="179819"/>
                </a:lnTo>
                <a:lnTo>
                  <a:pt x="2427097" y="165070"/>
                </a:lnTo>
                <a:lnTo>
                  <a:pt x="2418526" y="122981"/>
                </a:lnTo>
                <a:lnTo>
                  <a:pt x="2400753" y="85097"/>
                </a:lnTo>
                <a:lnTo>
                  <a:pt x="2375027" y="52666"/>
                </a:lnTo>
                <a:lnTo>
                  <a:pt x="2342596" y="26940"/>
                </a:lnTo>
                <a:lnTo>
                  <a:pt x="2304712" y="9167"/>
                </a:lnTo>
                <a:lnTo>
                  <a:pt x="2262622" y="596"/>
                </a:lnTo>
                <a:lnTo>
                  <a:pt x="224787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5632404" y="1485168"/>
            <a:ext cx="78740" cy="241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700" spc="-10" b="1" strike="sngStrike">
                <a:solidFill>
                  <a:srgbClr val="0092A1"/>
                </a:solidFill>
                <a:latin typeface="나눔스퀘어 네오 Heavy"/>
                <a:cs typeface="나눔스퀘어 네오 Heavy"/>
              </a:rPr>
              <a:t> </a:t>
            </a:r>
            <a:endParaRPr sz="1700">
              <a:latin typeface="나눔스퀘어 네오 Heavy"/>
              <a:cs typeface="나눔스퀘어 네오 Heavy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6483414" y="1419355"/>
            <a:ext cx="2428240" cy="360045"/>
          </a:xfrm>
          <a:custGeom>
            <a:avLst/>
            <a:gdLst/>
            <a:ahLst/>
            <a:cxnLst/>
            <a:rect l="l" t="t" r="r" b="b"/>
            <a:pathLst>
              <a:path w="2428240" h="360044">
                <a:moveTo>
                  <a:pt x="179819" y="0"/>
                </a:moveTo>
                <a:lnTo>
                  <a:pt x="136605" y="5225"/>
                </a:lnTo>
                <a:lnTo>
                  <a:pt x="97180" y="20070"/>
                </a:lnTo>
                <a:lnTo>
                  <a:pt x="62793" y="43284"/>
                </a:lnTo>
                <a:lnTo>
                  <a:pt x="34693" y="73619"/>
                </a:lnTo>
                <a:lnTo>
                  <a:pt x="14130" y="109824"/>
                </a:lnTo>
                <a:lnTo>
                  <a:pt x="2353" y="150651"/>
                </a:lnTo>
                <a:lnTo>
                  <a:pt x="0" y="179819"/>
                </a:lnTo>
                <a:lnTo>
                  <a:pt x="596" y="194567"/>
                </a:lnTo>
                <a:lnTo>
                  <a:pt x="9167" y="236657"/>
                </a:lnTo>
                <a:lnTo>
                  <a:pt x="26940" y="274541"/>
                </a:lnTo>
                <a:lnTo>
                  <a:pt x="52666" y="306971"/>
                </a:lnTo>
                <a:lnTo>
                  <a:pt x="85097" y="332698"/>
                </a:lnTo>
                <a:lnTo>
                  <a:pt x="122981" y="350471"/>
                </a:lnTo>
                <a:lnTo>
                  <a:pt x="165070" y="359042"/>
                </a:lnTo>
                <a:lnTo>
                  <a:pt x="179819" y="359638"/>
                </a:lnTo>
                <a:lnTo>
                  <a:pt x="2247874" y="359638"/>
                </a:lnTo>
                <a:lnTo>
                  <a:pt x="2291088" y="354412"/>
                </a:lnTo>
                <a:lnTo>
                  <a:pt x="2330513" y="339567"/>
                </a:lnTo>
                <a:lnTo>
                  <a:pt x="2364900" y="316353"/>
                </a:lnTo>
                <a:lnTo>
                  <a:pt x="2392999" y="286019"/>
                </a:lnTo>
                <a:lnTo>
                  <a:pt x="2413563" y="249814"/>
                </a:lnTo>
                <a:lnTo>
                  <a:pt x="2425340" y="208987"/>
                </a:lnTo>
                <a:lnTo>
                  <a:pt x="2427693" y="179819"/>
                </a:lnTo>
                <a:lnTo>
                  <a:pt x="2427097" y="165070"/>
                </a:lnTo>
                <a:lnTo>
                  <a:pt x="2418526" y="122981"/>
                </a:lnTo>
                <a:lnTo>
                  <a:pt x="2400753" y="85097"/>
                </a:lnTo>
                <a:lnTo>
                  <a:pt x="2375027" y="52666"/>
                </a:lnTo>
                <a:lnTo>
                  <a:pt x="2342596" y="26940"/>
                </a:lnTo>
                <a:lnTo>
                  <a:pt x="2304712" y="9167"/>
                </a:lnTo>
                <a:lnTo>
                  <a:pt x="2262622" y="596"/>
                </a:lnTo>
                <a:lnTo>
                  <a:pt x="2247874" y="0"/>
                </a:lnTo>
                <a:lnTo>
                  <a:pt x="179819" y="0"/>
                </a:lnTo>
                <a:close/>
              </a:path>
            </a:pathLst>
          </a:custGeom>
          <a:ln w="12700">
            <a:solidFill>
              <a:srgbClr val="0092A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7010419" y="1485168"/>
            <a:ext cx="1419860" cy="241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700" spc="-75" b="1" strike="sngStrike">
                <a:solidFill>
                  <a:srgbClr val="0092A1"/>
                </a:solidFill>
                <a:latin typeface="나눔스퀘어 네오 Heavy"/>
                <a:cs typeface="나눔스퀘어 네오 Heavy"/>
              </a:rPr>
              <a:t>식재작업(운반)</a:t>
            </a:r>
            <a:r>
              <a:rPr dirty="0" sz="1700" spc="-10" b="1" strike="sngStrike">
                <a:solidFill>
                  <a:srgbClr val="0092A1"/>
                </a:solidFill>
                <a:latin typeface="나눔스퀘어 네오 Heavy"/>
                <a:cs typeface="나눔스퀘어 네오 Heavy"/>
              </a:rPr>
              <a:t> </a:t>
            </a:r>
            <a:endParaRPr sz="1700">
              <a:latin typeface="나눔스퀘어 네오 Heavy"/>
              <a:cs typeface="나눔스퀘어 네오 Heavy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3646439" y="2009754"/>
            <a:ext cx="844550" cy="262890"/>
          </a:xfrm>
          <a:custGeom>
            <a:avLst/>
            <a:gdLst/>
            <a:ahLst/>
            <a:cxnLst/>
            <a:rect l="l" t="t" r="r" b="b"/>
            <a:pathLst>
              <a:path w="844550" h="262889">
                <a:moveTo>
                  <a:pt x="844029" y="0"/>
                </a:moveTo>
                <a:lnTo>
                  <a:pt x="0" y="0"/>
                </a:lnTo>
                <a:lnTo>
                  <a:pt x="26" y="190905"/>
                </a:lnTo>
                <a:lnTo>
                  <a:pt x="12245" y="230820"/>
                </a:lnTo>
                <a:lnTo>
                  <a:pt x="43805" y="256907"/>
                </a:lnTo>
                <a:lnTo>
                  <a:pt x="71740" y="262635"/>
                </a:lnTo>
                <a:lnTo>
                  <a:pt x="772024" y="262635"/>
                </a:lnTo>
                <a:lnTo>
                  <a:pt x="812201" y="250392"/>
                </a:lnTo>
                <a:lnTo>
                  <a:pt x="838296" y="218837"/>
                </a:lnTo>
                <a:lnTo>
                  <a:pt x="844029" y="0"/>
                </a:lnTo>
                <a:close/>
              </a:path>
            </a:pathLst>
          </a:custGeom>
          <a:solidFill>
            <a:srgbClr val="F18B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8370404" y="2009754"/>
            <a:ext cx="844550" cy="262890"/>
          </a:xfrm>
          <a:custGeom>
            <a:avLst/>
            <a:gdLst/>
            <a:ahLst/>
            <a:cxnLst/>
            <a:rect l="l" t="t" r="r" b="b"/>
            <a:pathLst>
              <a:path w="844550" h="262889">
                <a:moveTo>
                  <a:pt x="844029" y="0"/>
                </a:moveTo>
                <a:lnTo>
                  <a:pt x="0" y="0"/>
                </a:lnTo>
                <a:lnTo>
                  <a:pt x="26" y="190905"/>
                </a:lnTo>
                <a:lnTo>
                  <a:pt x="12245" y="230820"/>
                </a:lnTo>
                <a:lnTo>
                  <a:pt x="43805" y="256907"/>
                </a:lnTo>
                <a:lnTo>
                  <a:pt x="71740" y="262635"/>
                </a:lnTo>
                <a:lnTo>
                  <a:pt x="772024" y="262635"/>
                </a:lnTo>
                <a:lnTo>
                  <a:pt x="812201" y="250392"/>
                </a:lnTo>
                <a:lnTo>
                  <a:pt x="838296" y="218837"/>
                </a:lnTo>
                <a:lnTo>
                  <a:pt x="844029" y="0"/>
                </a:lnTo>
                <a:close/>
              </a:path>
            </a:pathLst>
          </a:custGeom>
          <a:solidFill>
            <a:srgbClr val="F18B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/>
          <p:nvPr/>
        </p:nvSpPr>
        <p:spPr>
          <a:xfrm>
            <a:off x="3118294" y="2009762"/>
            <a:ext cx="1914525" cy="1854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R="9525">
              <a:lnSpc>
                <a:spcPct val="100000"/>
              </a:lnSpc>
            </a:pPr>
            <a:r>
              <a:rPr dirty="0" sz="1200" spc="-65" b="1">
                <a:solidFill>
                  <a:srgbClr val="FFFFFF"/>
                </a:solidFill>
                <a:latin typeface="나눔스퀘어 네오 Heavy"/>
                <a:cs typeface="나눔스퀘어 네오 Heavy"/>
              </a:rPr>
              <a:t>주요작업</a:t>
            </a:r>
            <a:endParaRPr sz="1200">
              <a:latin typeface="나눔스퀘어 네오 Heavy"/>
              <a:cs typeface="나눔스퀘어 네오 Heavy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"/>
              </a:spcBef>
            </a:pPr>
            <a:endParaRPr sz="1000">
              <a:latin typeface="Times New Roman"/>
              <a:cs typeface="Times New Roman"/>
            </a:endParaRPr>
          </a:p>
          <a:p>
            <a:pPr marL="239395" marR="530860" indent="-95885">
              <a:lnSpc>
                <a:spcPct val="128800"/>
              </a:lnSpc>
            </a:pPr>
            <a:r>
              <a:rPr dirty="0" sz="1100" spc="-15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•</a:t>
            </a:r>
            <a:r>
              <a:rPr dirty="0" sz="1100" spc="-60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 </a:t>
            </a:r>
            <a:r>
              <a:rPr dirty="0" sz="1100" spc="-55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수목</a:t>
            </a:r>
            <a:r>
              <a:rPr dirty="0" sz="1100" spc="-25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의</a:t>
            </a:r>
            <a:r>
              <a:rPr dirty="0" sz="1100" spc="-60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 </a:t>
            </a:r>
            <a:r>
              <a:rPr dirty="0" sz="1100" spc="-55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뿌리</a:t>
            </a:r>
            <a:r>
              <a:rPr dirty="0" sz="1100" spc="-25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분</a:t>
            </a:r>
            <a:r>
              <a:rPr dirty="0" sz="1100" spc="-60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 </a:t>
            </a:r>
            <a:r>
              <a:rPr dirty="0" sz="1100" spc="-45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1.5배</a:t>
            </a:r>
            <a:r>
              <a:rPr dirty="0" sz="1100" spc="-50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 크기</a:t>
            </a:r>
            <a:r>
              <a:rPr dirty="0" sz="1100" spc="-25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로</a:t>
            </a:r>
            <a:r>
              <a:rPr dirty="0" sz="1100" spc="-60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 </a:t>
            </a:r>
            <a:r>
              <a:rPr dirty="0" sz="1100" spc="-55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터파</a:t>
            </a:r>
            <a:r>
              <a:rPr dirty="0" sz="1100" spc="-25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기</a:t>
            </a:r>
            <a:r>
              <a:rPr dirty="0" sz="1100" spc="-60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 </a:t>
            </a:r>
            <a:r>
              <a:rPr dirty="0" sz="1100" spc="-55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실시</a:t>
            </a:r>
            <a:endParaRPr sz="1100">
              <a:latin typeface="나눔스퀘어 네오 ExtraBold"/>
              <a:cs typeface="나눔스퀘어 네오 ExtraBold"/>
            </a:endParaRPr>
          </a:p>
          <a:p>
            <a:pPr marL="143510">
              <a:lnSpc>
                <a:spcPct val="100000"/>
              </a:lnSpc>
              <a:spcBef>
                <a:spcPts val="944"/>
              </a:spcBef>
            </a:pPr>
            <a:r>
              <a:rPr dirty="0" sz="1100" spc="-15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•</a:t>
            </a:r>
            <a:r>
              <a:rPr dirty="0" sz="1100" spc="-60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 </a:t>
            </a:r>
            <a:r>
              <a:rPr dirty="0" sz="1100" spc="-55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굴착</a:t>
            </a:r>
            <a:r>
              <a:rPr dirty="0" sz="1100" spc="-25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기</a:t>
            </a:r>
            <a:r>
              <a:rPr dirty="0" sz="1100" spc="-60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 </a:t>
            </a:r>
            <a:r>
              <a:rPr dirty="0" sz="1100" spc="-55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작업</a:t>
            </a:r>
            <a:endParaRPr sz="1100">
              <a:latin typeface="나눔스퀘어 네오 ExtraBold"/>
              <a:cs typeface="나눔스퀘어 네오 ExtraBold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835417" y="2009762"/>
            <a:ext cx="1914525" cy="1854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ct val="100000"/>
              </a:lnSpc>
            </a:pPr>
            <a:r>
              <a:rPr dirty="0" sz="1200" spc="-65" b="1">
                <a:solidFill>
                  <a:srgbClr val="FFFFFF"/>
                </a:solidFill>
                <a:latin typeface="나눔스퀘어 네오 Heavy"/>
                <a:cs typeface="나눔스퀘어 네오 Heavy"/>
              </a:rPr>
              <a:t>주요작업</a:t>
            </a:r>
            <a:endParaRPr sz="1200">
              <a:latin typeface="나눔스퀘어 네오 Heavy"/>
              <a:cs typeface="나눔스퀘어 네오 Heavy"/>
            </a:endParaRPr>
          </a:p>
          <a:p>
            <a:pPr>
              <a:lnSpc>
                <a:spcPct val="100000"/>
              </a:lnSpc>
              <a:spcBef>
                <a:spcPts val="17"/>
              </a:spcBef>
            </a:pPr>
            <a:endParaRPr sz="1450">
              <a:latin typeface="Times New Roman"/>
              <a:cs typeface="Times New Roman"/>
            </a:endParaRPr>
          </a:p>
          <a:p>
            <a:pPr marL="239395" marR="467995" indent="-95885">
              <a:lnSpc>
                <a:spcPct val="128800"/>
              </a:lnSpc>
            </a:pPr>
            <a:r>
              <a:rPr dirty="0" sz="1100" spc="-15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•</a:t>
            </a:r>
            <a:r>
              <a:rPr dirty="0" sz="1100" spc="-60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 </a:t>
            </a:r>
            <a:r>
              <a:rPr dirty="0" sz="1100" spc="-55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크레</a:t>
            </a:r>
            <a:r>
              <a:rPr dirty="0" sz="1100" spc="-25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인</a:t>
            </a:r>
            <a:r>
              <a:rPr dirty="0" sz="1100" spc="-60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 </a:t>
            </a:r>
            <a:r>
              <a:rPr dirty="0" sz="1100" spc="-55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또</a:t>
            </a:r>
            <a:r>
              <a:rPr dirty="0" sz="1100" spc="-25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는</a:t>
            </a:r>
            <a:r>
              <a:rPr dirty="0" sz="1100" spc="-60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 </a:t>
            </a:r>
            <a:r>
              <a:rPr dirty="0" sz="1100" spc="-55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굴착기로</a:t>
            </a:r>
            <a:r>
              <a:rPr dirty="0" sz="1100" spc="-45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 수</a:t>
            </a:r>
            <a:r>
              <a:rPr dirty="0" sz="1100" spc="-25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목</a:t>
            </a:r>
            <a:r>
              <a:rPr dirty="0" sz="1100" spc="-60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 </a:t>
            </a:r>
            <a:r>
              <a:rPr dirty="0" sz="1100" spc="-55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줄걸</a:t>
            </a:r>
            <a:r>
              <a:rPr dirty="0" sz="1100" spc="-25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이</a:t>
            </a:r>
            <a:r>
              <a:rPr dirty="0" sz="1100" spc="-60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 </a:t>
            </a:r>
            <a:r>
              <a:rPr dirty="0" sz="1100" spc="-55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작업</a:t>
            </a:r>
            <a:endParaRPr sz="1100">
              <a:latin typeface="나눔스퀘어 네오 ExtraBold"/>
              <a:cs typeface="나눔스퀘어 네오 ExtraBold"/>
            </a:endParaRPr>
          </a:p>
          <a:p>
            <a:pPr marL="239395" marR="498475" indent="-95885">
              <a:lnSpc>
                <a:spcPct val="128800"/>
              </a:lnSpc>
              <a:spcBef>
                <a:spcPts val="565"/>
              </a:spcBef>
            </a:pPr>
            <a:r>
              <a:rPr dirty="0" sz="1100" spc="-15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•</a:t>
            </a:r>
            <a:r>
              <a:rPr dirty="0" sz="1100" spc="-60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 </a:t>
            </a:r>
            <a:r>
              <a:rPr dirty="0" sz="1100" spc="-55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차량</a:t>
            </a:r>
            <a:r>
              <a:rPr dirty="0" sz="1100" spc="-25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계</a:t>
            </a:r>
            <a:r>
              <a:rPr dirty="0" sz="1100" spc="-60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 </a:t>
            </a:r>
            <a:r>
              <a:rPr dirty="0" sz="1100" spc="-55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하역운반기계</a:t>
            </a:r>
            <a:r>
              <a:rPr dirty="0" sz="1100" spc="-50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 작업계획</a:t>
            </a:r>
            <a:r>
              <a:rPr dirty="0" sz="1100" spc="-25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서</a:t>
            </a:r>
            <a:r>
              <a:rPr dirty="0" sz="1100" spc="-60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 </a:t>
            </a:r>
            <a:r>
              <a:rPr dirty="0" sz="1100" spc="-55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작성</a:t>
            </a:r>
            <a:endParaRPr sz="1100">
              <a:latin typeface="나눔스퀘어 네오 ExtraBold"/>
              <a:cs typeface="나눔스퀘어 네오 ExtraBold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909180" y="3953751"/>
            <a:ext cx="4123690" cy="2783205"/>
          </a:xfrm>
          <a:custGeom>
            <a:avLst/>
            <a:gdLst/>
            <a:ahLst/>
            <a:cxnLst/>
            <a:rect l="l" t="t" r="r" b="b"/>
            <a:pathLst>
              <a:path w="4123690" h="2783204">
                <a:moveTo>
                  <a:pt x="0" y="2782798"/>
                </a:moveTo>
                <a:lnTo>
                  <a:pt x="4123118" y="2782798"/>
                </a:lnTo>
                <a:lnTo>
                  <a:pt x="4123118" y="0"/>
                </a:lnTo>
                <a:lnTo>
                  <a:pt x="0" y="0"/>
                </a:lnTo>
                <a:lnTo>
                  <a:pt x="0" y="2782798"/>
                </a:lnTo>
                <a:close/>
              </a:path>
            </a:pathLst>
          </a:custGeom>
          <a:solidFill>
            <a:srgbClr val="E6EFF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5626303" y="3953751"/>
            <a:ext cx="4123690" cy="2783205"/>
          </a:xfrm>
          <a:custGeom>
            <a:avLst/>
            <a:gdLst/>
            <a:ahLst/>
            <a:cxnLst/>
            <a:rect l="l" t="t" r="r" b="b"/>
            <a:pathLst>
              <a:path w="4123690" h="2783204">
                <a:moveTo>
                  <a:pt x="0" y="2782798"/>
                </a:moveTo>
                <a:lnTo>
                  <a:pt x="4123118" y="2782798"/>
                </a:lnTo>
                <a:lnTo>
                  <a:pt x="4123118" y="0"/>
                </a:lnTo>
                <a:lnTo>
                  <a:pt x="0" y="0"/>
                </a:lnTo>
                <a:lnTo>
                  <a:pt x="0" y="2782798"/>
                </a:lnTo>
                <a:close/>
              </a:path>
            </a:pathLst>
          </a:custGeom>
          <a:solidFill>
            <a:srgbClr val="E6EFF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2548721" y="3953755"/>
            <a:ext cx="844550" cy="262890"/>
          </a:xfrm>
          <a:custGeom>
            <a:avLst/>
            <a:gdLst/>
            <a:ahLst/>
            <a:cxnLst/>
            <a:rect l="l" t="t" r="r" b="b"/>
            <a:pathLst>
              <a:path w="844550" h="262889">
                <a:moveTo>
                  <a:pt x="844029" y="0"/>
                </a:moveTo>
                <a:lnTo>
                  <a:pt x="0" y="0"/>
                </a:lnTo>
                <a:lnTo>
                  <a:pt x="26" y="190905"/>
                </a:lnTo>
                <a:lnTo>
                  <a:pt x="12245" y="230820"/>
                </a:lnTo>
                <a:lnTo>
                  <a:pt x="43805" y="256907"/>
                </a:lnTo>
                <a:lnTo>
                  <a:pt x="71740" y="262635"/>
                </a:lnTo>
                <a:lnTo>
                  <a:pt x="772024" y="262635"/>
                </a:lnTo>
                <a:lnTo>
                  <a:pt x="812201" y="250392"/>
                </a:lnTo>
                <a:lnTo>
                  <a:pt x="838296" y="218837"/>
                </a:lnTo>
                <a:lnTo>
                  <a:pt x="844029" y="0"/>
                </a:lnTo>
                <a:close/>
              </a:path>
            </a:pathLst>
          </a:custGeom>
          <a:solidFill>
            <a:srgbClr val="0092A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7265846" y="3953755"/>
            <a:ext cx="844550" cy="262890"/>
          </a:xfrm>
          <a:custGeom>
            <a:avLst/>
            <a:gdLst/>
            <a:ahLst/>
            <a:cxnLst/>
            <a:rect l="l" t="t" r="r" b="b"/>
            <a:pathLst>
              <a:path w="844550" h="262889">
                <a:moveTo>
                  <a:pt x="844029" y="0"/>
                </a:moveTo>
                <a:lnTo>
                  <a:pt x="0" y="0"/>
                </a:lnTo>
                <a:lnTo>
                  <a:pt x="26" y="190905"/>
                </a:lnTo>
                <a:lnTo>
                  <a:pt x="12245" y="230820"/>
                </a:lnTo>
                <a:lnTo>
                  <a:pt x="43805" y="256907"/>
                </a:lnTo>
                <a:lnTo>
                  <a:pt x="71740" y="262635"/>
                </a:lnTo>
                <a:lnTo>
                  <a:pt x="772024" y="262635"/>
                </a:lnTo>
                <a:lnTo>
                  <a:pt x="812201" y="250392"/>
                </a:lnTo>
                <a:lnTo>
                  <a:pt x="838296" y="218837"/>
                </a:lnTo>
                <a:lnTo>
                  <a:pt x="844029" y="0"/>
                </a:lnTo>
                <a:close/>
              </a:path>
            </a:pathLst>
          </a:custGeom>
          <a:solidFill>
            <a:srgbClr val="0092A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 txBox="1"/>
          <p:nvPr/>
        </p:nvSpPr>
        <p:spPr>
          <a:xfrm>
            <a:off x="909180" y="3953751"/>
            <a:ext cx="4123690" cy="27832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ct val="100000"/>
              </a:lnSpc>
            </a:pPr>
            <a:r>
              <a:rPr dirty="0" sz="1200" spc="-65" b="1">
                <a:solidFill>
                  <a:srgbClr val="FFFFFF"/>
                </a:solidFill>
                <a:latin typeface="나눔스퀘어 네오 Heavy"/>
                <a:cs typeface="나눔스퀘어 네오 Heavy"/>
              </a:rPr>
              <a:t>예방대책</a:t>
            </a:r>
            <a:endParaRPr sz="1200">
              <a:latin typeface="나눔스퀘어 네오 Heavy"/>
              <a:cs typeface="나눔스퀘어 네오 Heavy"/>
            </a:endParaRPr>
          </a:p>
          <a:p>
            <a:pPr>
              <a:lnSpc>
                <a:spcPct val="100000"/>
              </a:lnSpc>
              <a:spcBef>
                <a:spcPts val="23"/>
              </a:spcBef>
            </a:pPr>
            <a:endParaRPr sz="1750">
              <a:latin typeface="Times New Roman"/>
              <a:cs typeface="Times New Roman"/>
            </a:endParaRPr>
          </a:p>
          <a:p>
            <a:pPr marL="315595">
              <a:lnSpc>
                <a:spcPct val="100000"/>
              </a:lnSpc>
            </a:pPr>
            <a:r>
              <a:rPr dirty="0" sz="1100" spc="-15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•</a:t>
            </a:r>
            <a:r>
              <a:rPr dirty="0" sz="1100" spc="-60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 </a:t>
            </a:r>
            <a:r>
              <a:rPr dirty="0" sz="1100" spc="-55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식</a:t>
            </a:r>
            <a:r>
              <a:rPr dirty="0" sz="1100" spc="-25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재</a:t>
            </a:r>
            <a:r>
              <a:rPr dirty="0" sz="1100" spc="-60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 </a:t>
            </a:r>
            <a:r>
              <a:rPr dirty="0" sz="1100" spc="-55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구덩이</a:t>
            </a:r>
            <a:r>
              <a:rPr dirty="0" sz="1100" spc="-25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는</a:t>
            </a:r>
            <a:r>
              <a:rPr dirty="0" sz="1100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 </a:t>
            </a:r>
            <a:r>
              <a:rPr dirty="0" sz="1100" spc="-95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 </a:t>
            </a:r>
            <a:r>
              <a:rPr dirty="0" sz="1100" spc="-55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식</a:t>
            </a:r>
            <a:r>
              <a:rPr dirty="0" sz="1100" spc="-25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재</a:t>
            </a:r>
            <a:r>
              <a:rPr dirty="0" sz="1100" spc="-60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 </a:t>
            </a:r>
            <a:r>
              <a:rPr dirty="0" sz="1100" spc="-55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당일</a:t>
            </a:r>
            <a:r>
              <a:rPr dirty="0" sz="1100" spc="-25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에</a:t>
            </a:r>
            <a:r>
              <a:rPr dirty="0" sz="1100" spc="-60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 </a:t>
            </a:r>
            <a:r>
              <a:rPr dirty="0" sz="1100" spc="-55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미</a:t>
            </a:r>
            <a:r>
              <a:rPr dirty="0" sz="1100" spc="-25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리</a:t>
            </a:r>
            <a:r>
              <a:rPr dirty="0" sz="1100" spc="-60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 </a:t>
            </a:r>
            <a:r>
              <a:rPr dirty="0" sz="1100" spc="-55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굴착하</a:t>
            </a:r>
            <a:r>
              <a:rPr dirty="0" sz="1100" spc="-25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는</a:t>
            </a:r>
            <a:r>
              <a:rPr dirty="0" sz="1100" spc="-60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 </a:t>
            </a:r>
            <a:r>
              <a:rPr dirty="0" sz="1100" spc="-55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것</a:t>
            </a:r>
            <a:r>
              <a:rPr dirty="0" sz="1100" spc="-25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을</a:t>
            </a:r>
            <a:r>
              <a:rPr dirty="0" sz="1100" spc="-60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 </a:t>
            </a:r>
            <a:r>
              <a:rPr dirty="0" sz="1100" spc="-55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원칙으</a:t>
            </a:r>
            <a:r>
              <a:rPr dirty="0" sz="1100" spc="-25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로</a:t>
            </a:r>
            <a:r>
              <a:rPr dirty="0" sz="1100" spc="-60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 </a:t>
            </a:r>
            <a:r>
              <a:rPr dirty="0" sz="1100" spc="-25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함</a:t>
            </a:r>
            <a:endParaRPr sz="1100">
              <a:latin typeface="나눔스퀘어 네오 ExtraBold"/>
              <a:cs typeface="나눔스퀘어 네오 ExtraBold"/>
            </a:endParaRPr>
          </a:p>
          <a:p>
            <a:pPr algn="ctr" marR="796290">
              <a:lnSpc>
                <a:spcPct val="100000"/>
              </a:lnSpc>
              <a:spcBef>
                <a:spcPts val="680"/>
              </a:spcBef>
            </a:pPr>
            <a:r>
              <a:rPr dirty="0" sz="1100" spc="-25" b="1">
                <a:solidFill>
                  <a:srgbClr val="0092A1"/>
                </a:solidFill>
                <a:latin typeface="나눔스퀘어 네오 ExtraBold"/>
                <a:cs typeface="나눔스퀘어 네오 ExtraBold"/>
              </a:rPr>
              <a:t>※</a:t>
            </a:r>
            <a:r>
              <a:rPr dirty="0" sz="1100" spc="-60" b="1">
                <a:solidFill>
                  <a:srgbClr val="0092A1"/>
                </a:solidFill>
                <a:latin typeface="나눔스퀘어 네오 ExtraBold"/>
                <a:cs typeface="나눔스퀘어 네오 ExtraBold"/>
              </a:rPr>
              <a:t> </a:t>
            </a:r>
            <a:r>
              <a:rPr dirty="0" sz="1100" spc="-55" b="1">
                <a:solidFill>
                  <a:srgbClr val="0092A1"/>
                </a:solidFill>
                <a:latin typeface="나눔스퀘어 네오 ExtraBold"/>
                <a:cs typeface="나눔스퀘어 네오 ExtraBold"/>
              </a:rPr>
              <a:t>사</a:t>
            </a:r>
            <a:r>
              <a:rPr dirty="0" sz="1100" spc="-25" b="1">
                <a:solidFill>
                  <a:srgbClr val="0092A1"/>
                </a:solidFill>
                <a:latin typeface="나눔스퀘어 네오 ExtraBold"/>
                <a:cs typeface="나눔스퀘어 네오 ExtraBold"/>
              </a:rPr>
              <a:t>전</a:t>
            </a:r>
            <a:r>
              <a:rPr dirty="0" sz="1100" spc="-60" b="1">
                <a:solidFill>
                  <a:srgbClr val="0092A1"/>
                </a:solidFill>
                <a:latin typeface="나눔스퀘어 네오 ExtraBold"/>
                <a:cs typeface="나눔스퀘어 네오 ExtraBold"/>
              </a:rPr>
              <a:t> </a:t>
            </a:r>
            <a:r>
              <a:rPr dirty="0" sz="1100" spc="-55" b="1">
                <a:solidFill>
                  <a:srgbClr val="0092A1"/>
                </a:solidFill>
                <a:latin typeface="나눔스퀘어 네오 ExtraBold"/>
                <a:cs typeface="나눔스퀘어 네오 ExtraBold"/>
              </a:rPr>
              <a:t>굴</a:t>
            </a:r>
            <a:r>
              <a:rPr dirty="0" sz="1100" spc="-25" b="1">
                <a:solidFill>
                  <a:srgbClr val="0092A1"/>
                </a:solidFill>
                <a:latin typeface="나눔스퀘어 네오 ExtraBold"/>
                <a:cs typeface="나눔스퀘어 네오 ExtraBold"/>
              </a:rPr>
              <a:t>착</a:t>
            </a:r>
            <a:r>
              <a:rPr dirty="0" sz="1100" spc="-60" b="1">
                <a:solidFill>
                  <a:srgbClr val="0092A1"/>
                </a:solidFill>
                <a:latin typeface="나눔스퀘어 네오 ExtraBold"/>
                <a:cs typeface="나눔스퀘어 네오 ExtraBold"/>
              </a:rPr>
              <a:t> </a:t>
            </a:r>
            <a:r>
              <a:rPr dirty="0" sz="1100" spc="-25" b="1">
                <a:solidFill>
                  <a:srgbClr val="0092A1"/>
                </a:solidFill>
                <a:latin typeface="나눔스퀘어 네오 ExtraBold"/>
                <a:cs typeface="나눔스퀘어 네오 ExtraBold"/>
              </a:rPr>
              <a:t>시</a:t>
            </a:r>
            <a:r>
              <a:rPr dirty="0" sz="1100" spc="-60" b="1">
                <a:solidFill>
                  <a:srgbClr val="0092A1"/>
                </a:solidFill>
                <a:latin typeface="나눔스퀘어 네오 ExtraBold"/>
                <a:cs typeface="나눔스퀘어 네오 ExtraBold"/>
              </a:rPr>
              <a:t> </a:t>
            </a:r>
            <a:r>
              <a:rPr dirty="0" sz="1100" spc="-55" b="1">
                <a:solidFill>
                  <a:srgbClr val="0092A1"/>
                </a:solidFill>
                <a:latin typeface="나눔스퀘어 네오 ExtraBold"/>
                <a:cs typeface="나눔스퀘어 네오 ExtraBold"/>
              </a:rPr>
              <a:t>근로자</a:t>
            </a:r>
            <a:r>
              <a:rPr dirty="0" sz="1100" spc="-25" b="1">
                <a:solidFill>
                  <a:srgbClr val="0092A1"/>
                </a:solidFill>
                <a:latin typeface="나눔스퀘어 네오 ExtraBold"/>
                <a:cs typeface="나눔스퀘어 네오 ExtraBold"/>
              </a:rPr>
              <a:t>외</a:t>
            </a:r>
            <a:r>
              <a:rPr dirty="0" sz="1100" spc="-60" b="1">
                <a:solidFill>
                  <a:srgbClr val="0092A1"/>
                </a:solidFill>
                <a:latin typeface="나눔스퀘어 네오 ExtraBold"/>
                <a:cs typeface="나눔스퀘어 네오 ExtraBold"/>
              </a:rPr>
              <a:t> </a:t>
            </a:r>
            <a:r>
              <a:rPr dirty="0" sz="1100" spc="-55" b="1">
                <a:solidFill>
                  <a:srgbClr val="0092A1"/>
                </a:solidFill>
                <a:latin typeface="나눔스퀘어 네오 ExtraBold"/>
                <a:cs typeface="나눔스퀘어 네오 ExtraBold"/>
              </a:rPr>
              <a:t>접근금</a:t>
            </a:r>
            <a:r>
              <a:rPr dirty="0" sz="1100" spc="-25" b="1">
                <a:solidFill>
                  <a:srgbClr val="0092A1"/>
                </a:solidFill>
                <a:latin typeface="나눔스퀘어 네오 ExtraBold"/>
                <a:cs typeface="나눔스퀘어 네오 ExtraBold"/>
              </a:rPr>
              <a:t>지</a:t>
            </a:r>
            <a:r>
              <a:rPr dirty="0" sz="1100" spc="-60" b="1">
                <a:solidFill>
                  <a:srgbClr val="0092A1"/>
                </a:solidFill>
                <a:latin typeface="나눔스퀘어 네오 ExtraBold"/>
                <a:cs typeface="나눔스퀘어 네오 ExtraBold"/>
              </a:rPr>
              <a:t> </a:t>
            </a:r>
            <a:r>
              <a:rPr dirty="0" sz="1100" spc="-55" b="1">
                <a:solidFill>
                  <a:srgbClr val="0092A1"/>
                </a:solidFill>
                <a:latin typeface="나눔스퀘어 네오 ExtraBold"/>
                <a:cs typeface="나눔스퀘어 네오 ExtraBold"/>
              </a:rPr>
              <a:t>방</a:t>
            </a:r>
            <a:r>
              <a:rPr dirty="0" sz="1100" spc="-25" b="1">
                <a:solidFill>
                  <a:srgbClr val="0092A1"/>
                </a:solidFill>
                <a:latin typeface="나눔스퀘어 네오 ExtraBold"/>
                <a:cs typeface="나눔스퀘어 네오 ExtraBold"/>
              </a:rPr>
              <a:t>지</a:t>
            </a:r>
            <a:r>
              <a:rPr dirty="0" sz="1100" spc="-60" b="1">
                <a:solidFill>
                  <a:srgbClr val="0092A1"/>
                </a:solidFill>
                <a:latin typeface="나눔스퀘어 네오 ExtraBold"/>
                <a:cs typeface="나눔스퀘어 네오 ExtraBold"/>
              </a:rPr>
              <a:t> </a:t>
            </a:r>
            <a:r>
              <a:rPr dirty="0" sz="1100" spc="-55" b="1">
                <a:solidFill>
                  <a:srgbClr val="0092A1"/>
                </a:solidFill>
                <a:latin typeface="나눔스퀘어 네오 ExtraBold"/>
                <a:cs typeface="나눔스퀘어 네오 ExtraBold"/>
              </a:rPr>
              <a:t>조치</a:t>
            </a:r>
            <a:endParaRPr sz="1100">
              <a:latin typeface="나눔스퀘어 네오 ExtraBold"/>
              <a:cs typeface="나눔스퀘어 네오 ExtraBold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050">
              <a:latin typeface="Times New Roman"/>
              <a:cs typeface="Times New Roman"/>
            </a:endParaRPr>
          </a:p>
          <a:p>
            <a:pPr marL="315595">
              <a:lnSpc>
                <a:spcPct val="100000"/>
              </a:lnSpc>
            </a:pPr>
            <a:r>
              <a:rPr dirty="0" sz="1100" spc="-15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•</a:t>
            </a:r>
            <a:r>
              <a:rPr dirty="0" sz="1100" spc="-60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 </a:t>
            </a:r>
            <a:r>
              <a:rPr dirty="0" sz="1100" spc="-55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식재구덩</a:t>
            </a:r>
            <a:r>
              <a:rPr dirty="0" sz="1100" spc="-25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이</a:t>
            </a:r>
            <a:r>
              <a:rPr dirty="0" sz="1100" spc="-60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 </a:t>
            </a:r>
            <a:r>
              <a:rPr dirty="0" sz="1100" spc="-55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면적</a:t>
            </a:r>
            <a:r>
              <a:rPr dirty="0" sz="1100" spc="-25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은</a:t>
            </a:r>
            <a:r>
              <a:rPr dirty="0" sz="1100" spc="-60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 </a:t>
            </a:r>
            <a:r>
              <a:rPr dirty="0" sz="1100" spc="-55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뿌리분</a:t>
            </a:r>
            <a:r>
              <a:rPr dirty="0" sz="1100" spc="-25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의</a:t>
            </a:r>
            <a:r>
              <a:rPr dirty="0" sz="1100" spc="-60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 </a:t>
            </a:r>
            <a:r>
              <a:rPr dirty="0" sz="1100" spc="-45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1.5</a:t>
            </a:r>
            <a:r>
              <a:rPr dirty="0" sz="1100" spc="-25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배</a:t>
            </a:r>
            <a:r>
              <a:rPr dirty="0" sz="1100" spc="-60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 </a:t>
            </a:r>
            <a:r>
              <a:rPr dirty="0" sz="1100" spc="-55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정도</a:t>
            </a:r>
            <a:r>
              <a:rPr dirty="0" sz="1100" spc="-25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로</a:t>
            </a:r>
            <a:r>
              <a:rPr dirty="0" sz="1100" spc="-60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 </a:t>
            </a:r>
            <a:r>
              <a:rPr dirty="0" sz="1100" spc="-55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조성</a:t>
            </a:r>
            <a:endParaRPr sz="1100">
              <a:latin typeface="나눔스퀘어 네오 ExtraBold"/>
              <a:cs typeface="나눔스퀘어 네오 ExtraBold"/>
            </a:endParaRPr>
          </a:p>
          <a:p>
            <a:pPr marL="411480" marR="675005" indent="-95885">
              <a:lnSpc>
                <a:spcPct val="151400"/>
              </a:lnSpc>
              <a:spcBef>
                <a:spcPts val="565"/>
              </a:spcBef>
            </a:pPr>
            <a:r>
              <a:rPr dirty="0" sz="1100" spc="-15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•</a:t>
            </a:r>
            <a:r>
              <a:rPr dirty="0" sz="1100" spc="-60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 </a:t>
            </a:r>
            <a:r>
              <a:rPr dirty="0" sz="1100" spc="-55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식재구덩</a:t>
            </a:r>
            <a:r>
              <a:rPr dirty="0" sz="1100" spc="-25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이</a:t>
            </a:r>
            <a:r>
              <a:rPr dirty="0" sz="1100" spc="-60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 </a:t>
            </a:r>
            <a:r>
              <a:rPr dirty="0" sz="1100" spc="-55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깊이</a:t>
            </a:r>
            <a:r>
              <a:rPr dirty="0" sz="1100" spc="-25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는</a:t>
            </a:r>
            <a:r>
              <a:rPr dirty="0" sz="1100" spc="-60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 </a:t>
            </a:r>
            <a:r>
              <a:rPr dirty="0" sz="1100" spc="-55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분</a:t>
            </a:r>
            <a:r>
              <a:rPr dirty="0" sz="1100" spc="-25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의</a:t>
            </a:r>
            <a:r>
              <a:rPr dirty="0" sz="1100" spc="-60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 </a:t>
            </a:r>
            <a:r>
              <a:rPr dirty="0" sz="1100" spc="-55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높이</a:t>
            </a:r>
            <a:r>
              <a:rPr dirty="0" sz="1100" spc="-25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와</a:t>
            </a:r>
            <a:r>
              <a:rPr dirty="0" sz="1100" spc="-60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 </a:t>
            </a:r>
            <a:r>
              <a:rPr dirty="0" sz="1100" spc="-55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구덩</a:t>
            </a:r>
            <a:r>
              <a:rPr dirty="0" sz="1100" spc="-25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이</a:t>
            </a:r>
            <a:r>
              <a:rPr dirty="0" sz="1100" spc="-60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 </a:t>
            </a:r>
            <a:r>
              <a:rPr dirty="0" sz="1100" spc="-55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바닥</a:t>
            </a:r>
            <a:r>
              <a:rPr dirty="0" sz="1100" spc="-25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에</a:t>
            </a:r>
            <a:r>
              <a:rPr dirty="0" sz="1100" spc="-60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 </a:t>
            </a:r>
            <a:r>
              <a:rPr dirty="0" sz="1100" spc="-55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까</a:t>
            </a:r>
            <a:r>
              <a:rPr dirty="0" sz="1100" spc="-25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는</a:t>
            </a:r>
            <a:r>
              <a:rPr dirty="0" sz="1100" spc="-60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 </a:t>
            </a:r>
            <a:r>
              <a:rPr dirty="0" sz="1100" spc="-45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흙,</a:t>
            </a:r>
            <a:r>
              <a:rPr dirty="0" sz="1100" spc="-45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 퇴</a:t>
            </a:r>
            <a:r>
              <a:rPr dirty="0" sz="1100" spc="-25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비</a:t>
            </a:r>
            <a:r>
              <a:rPr dirty="0" sz="1100" spc="-60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 </a:t>
            </a:r>
            <a:r>
              <a:rPr dirty="0" sz="1100" spc="-55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등</a:t>
            </a:r>
            <a:r>
              <a:rPr dirty="0" sz="1100" spc="-25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을</a:t>
            </a:r>
            <a:r>
              <a:rPr dirty="0" sz="1100" spc="-60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 </a:t>
            </a:r>
            <a:r>
              <a:rPr dirty="0" sz="1100" spc="-55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고려하</a:t>
            </a:r>
            <a:r>
              <a:rPr dirty="0" sz="1100" spc="-25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여</a:t>
            </a:r>
            <a:r>
              <a:rPr dirty="0" sz="1100" spc="-60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 </a:t>
            </a:r>
            <a:r>
              <a:rPr dirty="0" sz="1100" spc="-55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적절</a:t>
            </a:r>
            <a:r>
              <a:rPr dirty="0" sz="1100" spc="-25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히</a:t>
            </a:r>
            <a:r>
              <a:rPr dirty="0" sz="1100" spc="-60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 </a:t>
            </a:r>
            <a:r>
              <a:rPr dirty="0" sz="1100" spc="-55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확보</a:t>
            </a:r>
            <a:endParaRPr sz="1100">
              <a:latin typeface="나눔스퀘어 네오 ExtraBold"/>
              <a:cs typeface="나눔스퀘어 네오 ExtraBold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050">
              <a:latin typeface="Times New Roman"/>
              <a:cs typeface="Times New Roman"/>
            </a:endParaRPr>
          </a:p>
          <a:p>
            <a:pPr marL="315595">
              <a:lnSpc>
                <a:spcPct val="100000"/>
              </a:lnSpc>
            </a:pPr>
            <a:r>
              <a:rPr dirty="0" sz="1100" spc="-15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•</a:t>
            </a:r>
            <a:r>
              <a:rPr dirty="0" sz="1100" spc="-60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 </a:t>
            </a:r>
            <a:r>
              <a:rPr dirty="0" sz="1100" spc="-55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되메우</a:t>
            </a:r>
            <a:r>
              <a:rPr dirty="0" sz="1100" spc="-25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기</a:t>
            </a:r>
            <a:r>
              <a:rPr dirty="0" sz="1100" spc="-60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 </a:t>
            </a:r>
            <a:r>
              <a:rPr dirty="0" sz="1100" spc="-55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토사</a:t>
            </a:r>
            <a:r>
              <a:rPr dirty="0" sz="1100" spc="-25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는</a:t>
            </a:r>
            <a:r>
              <a:rPr dirty="0" sz="1100" spc="-60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 </a:t>
            </a:r>
            <a:r>
              <a:rPr dirty="0" sz="1100" spc="-55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양질</a:t>
            </a:r>
            <a:r>
              <a:rPr dirty="0" sz="1100" spc="-25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의</a:t>
            </a:r>
            <a:r>
              <a:rPr dirty="0" sz="1100" spc="-60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 </a:t>
            </a:r>
            <a:r>
              <a:rPr dirty="0" sz="1100" spc="-55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토사</a:t>
            </a:r>
            <a:r>
              <a:rPr dirty="0" sz="1100" spc="-25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를</a:t>
            </a:r>
            <a:r>
              <a:rPr dirty="0" sz="1100" spc="-60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 </a:t>
            </a:r>
            <a:r>
              <a:rPr dirty="0" sz="1100" spc="-55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준비하여</a:t>
            </a:r>
            <a:r>
              <a:rPr dirty="0" sz="1100" spc="-25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야</a:t>
            </a:r>
            <a:r>
              <a:rPr dirty="0" sz="1100" spc="-60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 </a:t>
            </a:r>
            <a:r>
              <a:rPr dirty="0" sz="1100" spc="-25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함</a:t>
            </a:r>
            <a:endParaRPr sz="1100">
              <a:latin typeface="나눔스퀘어 네오 ExtraBold"/>
              <a:cs typeface="나눔스퀘어 네오 ExtraBold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5626303" y="3953751"/>
            <a:ext cx="4123690" cy="27832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ct val="100000"/>
              </a:lnSpc>
            </a:pPr>
            <a:r>
              <a:rPr dirty="0" sz="1200" spc="-65" b="1">
                <a:solidFill>
                  <a:srgbClr val="FFFFFF"/>
                </a:solidFill>
                <a:latin typeface="나눔스퀘어 네오 Heavy"/>
                <a:cs typeface="나눔스퀘어 네오 Heavy"/>
              </a:rPr>
              <a:t>예방대책</a:t>
            </a:r>
            <a:endParaRPr sz="1200">
              <a:latin typeface="나눔스퀘어 네오 Heavy"/>
              <a:cs typeface="나눔스퀘어 네오 Heavy"/>
            </a:endParaRPr>
          </a:p>
          <a:p>
            <a:pPr>
              <a:lnSpc>
                <a:spcPct val="100000"/>
              </a:lnSpc>
              <a:spcBef>
                <a:spcPts val="23"/>
              </a:spcBef>
            </a:pPr>
            <a:endParaRPr sz="1750">
              <a:latin typeface="Times New Roman"/>
              <a:cs typeface="Times New Roman"/>
            </a:endParaRPr>
          </a:p>
          <a:p>
            <a:pPr marL="367665">
              <a:lnSpc>
                <a:spcPct val="100000"/>
              </a:lnSpc>
            </a:pPr>
            <a:r>
              <a:rPr dirty="0" sz="1100" spc="-25" b="1">
                <a:solidFill>
                  <a:srgbClr val="0092A1"/>
                </a:solidFill>
                <a:latin typeface="나눔스퀘어 네오 ExtraBold"/>
                <a:cs typeface="나눔스퀘어 네오 ExtraBold"/>
              </a:rPr>
              <a:t>❶</a:t>
            </a:r>
            <a:r>
              <a:rPr dirty="0" sz="1100" spc="-60" b="1">
                <a:solidFill>
                  <a:srgbClr val="0092A1"/>
                </a:solidFill>
                <a:latin typeface="나눔스퀘어 네오 ExtraBold"/>
                <a:cs typeface="나눔스퀘어 네오 ExtraBold"/>
              </a:rPr>
              <a:t> </a:t>
            </a:r>
            <a:r>
              <a:rPr dirty="0" sz="1100" spc="-55" b="1">
                <a:solidFill>
                  <a:srgbClr val="0092A1"/>
                </a:solidFill>
                <a:latin typeface="나눔스퀘어 네오 ExtraBold"/>
                <a:cs typeface="나눔스퀘어 네오 ExtraBold"/>
              </a:rPr>
              <a:t>운반방</a:t>
            </a:r>
            <a:r>
              <a:rPr dirty="0" sz="1100" spc="-25" b="1">
                <a:solidFill>
                  <a:srgbClr val="0092A1"/>
                </a:solidFill>
                <a:latin typeface="나눔스퀘어 네오 ExtraBold"/>
                <a:cs typeface="나눔스퀘어 네오 ExtraBold"/>
              </a:rPr>
              <a:t>법</a:t>
            </a:r>
            <a:r>
              <a:rPr dirty="0" sz="1100" spc="-60" b="1">
                <a:solidFill>
                  <a:srgbClr val="0092A1"/>
                </a:solidFill>
                <a:latin typeface="나눔스퀘어 네오 ExtraBold"/>
                <a:cs typeface="나눔스퀘어 네오 ExtraBold"/>
              </a:rPr>
              <a:t> </a:t>
            </a:r>
            <a:r>
              <a:rPr dirty="0" sz="1100" spc="-15" b="1">
                <a:solidFill>
                  <a:srgbClr val="0092A1"/>
                </a:solidFill>
                <a:latin typeface="나눔스퀘어 네오 ExtraBold"/>
                <a:cs typeface="나눔스퀘어 네오 ExtraBold"/>
              </a:rPr>
              <a:t>-</a:t>
            </a:r>
            <a:r>
              <a:rPr dirty="0" sz="1100" spc="-60" b="1">
                <a:solidFill>
                  <a:srgbClr val="0092A1"/>
                </a:solidFill>
                <a:latin typeface="나눔스퀘어 네오 ExtraBold"/>
                <a:cs typeface="나눔스퀘어 네오 ExtraBold"/>
              </a:rPr>
              <a:t> </a:t>
            </a:r>
            <a:r>
              <a:rPr dirty="0" sz="1100" spc="-50" b="1">
                <a:solidFill>
                  <a:srgbClr val="0092A1"/>
                </a:solidFill>
                <a:latin typeface="나눔스퀘어 네오 ExtraBold"/>
                <a:cs typeface="나눔스퀘어 네오 ExtraBold"/>
              </a:rPr>
              <a:t>인력(목도</a:t>
            </a:r>
            <a:r>
              <a:rPr dirty="0" sz="1100" spc="-25" b="1">
                <a:solidFill>
                  <a:srgbClr val="0092A1"/>
                </a:solidFill>
                <a:latin typeface="나눔스퀘어 네오 ExtraBold"/>
                <a:cs typeface="나눔스퀘어 네오 ExtraBold"/>
              </a:rPr>
              <a:t>에</a:t>
            </a:r>
            <a:r>
              <a:rPr dirty="0" sz="1100" spc="-60" b="1">
                <a:solidFill>
                  <a:srgbClr val="0092A1"/>
                </a:solidFill>
                <a:latin typeface="나눔스퀘어 네오 ExtraBold"/>
                <a:cs typeface="나눔스퀘어 네오 ExtraBold"/>
              </a:rPr>
              <a:t> </a:t>
            </a:r>
            <a:r>
              <a:rPr dirty="0" sz="1100" spc="-55" b="1">
                <a:solidFill>
                  <a:srgbClr val="0092A1"/>
                </a:solidFill>
                <a:latin typeface="나눔스퀘어 네오 ExtraBold"/>
                <a:cs typeface="나눔스퀘어 네오 ExtraBold"/>
              </a:rPr>
              <a:t>의</a:t>
            </a:r>
            <a:r>
              <a:rPr dirty="0" sz="1100" spc="-25" b="1">
                <a:solidFill>
                  <a:srgbClr val="0092A1"/>
                </a:solidFill>
                <a:latin typeface="나눔스퀘어 네오 ExtraBold"/>
                <a:cs typeface="나눔스퀘어 네오 ExtraBold"/>
              </a:rPr>
              <a:t>한</a:t>
            </a:r>
            <a:r>
              <a:rPr dirty="0" sz="1100" spc="-60" b="1">
                <a:solidFill>
                  <a:srgbClr val="0092A1"/>
                </a:solidFill>
                <a:latin typeface="나눔스퀘어 네오 ExtraBold"/>
                <a:cs typeface="나눔스퀘어 네오 ExtraBold"/>
              </a:rPr>
              <a:t> </a:t>
            </a:r>
            <a:r>
              <a:rPr dirty="0" sz="1100" spc="-50" b="1">
                <a:solidFill>
                  <a:srgbClr val="0092A1"/>
                </a:solidFill>
                <a:latin typeface="나눔스퀘어 네오 ExtraBold"/>
                <a:cs typeface="나눔스퀘어 네오 ExtraBold"/>
              </a:rPr>
              <a:t>방법)</a:t>
            </a:r>
            <a:endParaRPr sz="1100">
              <a:latin typeface="나눔스퀘어 네오 ExtraBold"/>
              <a:cs typeface="나눔스퀘어 네오 ExtraBold"/>
            </a:endParaRPr>
          </a:p>
          <a:p>
            <a:pPr marL="367665">
              <a:lnSpc>
                <a:spcPct val="100000"/>
              </a:lnSpc>
              <a:spcBef>
                <a:spcPts val="610"/>
              </a:spcBef>
            </a:pPr>
            <a:r>
              <a:rPr dirty="0" sz="950" spc="-10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•</a:t>
            </a:r>
            <a:r>
              <a:rPr dirty="0" sz="950" spc="-55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 </a:t>
            </a:r>
            <a:r>
              <a:rPr dirty="0" sz="950" spc="-45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뿌리분</a:t>
            </a:r>
            <a:r>
              <a:rPr dirty="0" sz="950" spc="-20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이</a:t>
            </a:r>
            <a:r>
              <a:rPr dirty="0" sz="950" spc="-55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 </a:t>
            </a:r>
            <a:r>
              <a:rPr dirty="0" sz="950" spc="-45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작</a:t>
            </a:r>
            <a:r>
              <a:rPr dirty="0" sz="950" spc="-20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고</a:t>
            </a:r>
            <a:r>
              <a:rPr dirty="0" sz="950" spc="-55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 </a:t>
            </a:r>
            <a:r>
              <a:rPr dirty="0" sz="950" spc="-45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이동하</a:t>
            </a:r>
            <a:r>
              <a:rPr dirty="0" sz="950" spc="-20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는</a:t>
            </a:r>
            <a:r>
              <a:rPr dirty="0" sz="950" spc="-55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 </a:t>
            </a:r>
            <a:r>
              <a:rPr dirty="0" sz="950" spc="-45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위치</a:t>
            </a:r>
            <a:r>
              <a:rPr dirty="0" sz="950" spc="-20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가</a:t>
            </a:r>
            <a:r>
              <a:rPr dirty="0" sz="950" spc="-55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 </a:t>
            </a:r>
            <a:r>
              <a:rPr dirty="0" sz="950" spc="-45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비교</a:t>
            </a:r>
            <a:r>
              <a:rPr dirty="0" sz="950" spc="-20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적</a:t>
            </a:r>
            <a:r>
              <a:rPr dirty="0" sz="950" spc="-55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 </a:t>
            </a:r>
            <a:r>
              <a:rPr dirty="0" sz="950" spc="-45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가까</a:t>
            </a:r>
            <a:r>
              <a:rPr dirty="0" sz="950" spc="-20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울</a:t>
            </a:r>
            <a:r>
              <a:rPr dirty="0" sz="950" spc="-55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 </a:t>
            </a:r>
            <a:r>
              <a:rPr dirty="0" sz="950" spc="-45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경</a:t>
            </a:r>
            <a:r>
              <a:rPr dirty="0" sz="950" spc="-20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우</a:t>
            </a:r>
            <a:r>
              <a:rPr dirty="0" sz="950" spc="-55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 </a:t>
            </a:r>
            <a:r>
              <a:rPr dirty="0" sz="950" spc="-45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사용하</a:t>
            </a:r>
            <a:r>
              <a:rPr dirty="0" sz="950" spc="-20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는</a:t>
            </a:r>
            <a:r>
              <a:rPr dirty="0" sz="950" spc="-55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 </a:t>
            </a:r>
            <a:r>
              <a:rPr dirty="0" sz="950" spc="-45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방법</a:t>
            </a:r>
            <a:endParaRPr sz="950">
              <a:latin typeface="나눔스퀘어 네오 ExtraBold"/>
              <a:cs typeface="나눔스퀘어 네오 ExtraBold"/>
            </a:endParaRPr>
          </a:p>
          <a:p>
            <a:pPr marL="367665">
              <a:lnSpc>
                <a:spcPct val="100000"/>
              </a:lnSpc>
              <a:spcBef>
                <a:spcPts val="560"/>
              </a:spcBef>
            </a:pPr>
            <a:r>
              <a:rPr dirty="0" sz="950" spc="-10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•</a:t>
            </a:r>
            <a:r>
              <a:rPr dirty="0" sz="950" spc="-55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 </a:t>
            </a:r>
            <a:r>
              <a:rPr dirty="0" sz="950" spc="-45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수간이</a:t>
            </a:r>
            <a:r>
              <a:rPr dirty="0" sz="950" spc="-20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나</a:t>
            </a:r>
            <a:r>
              <a:rPr dirty="0" sz="950" spc="-55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 </a:t>
            </a:r>
            <a:r>
              <a:rPr dirty="0" sz="950" spc="-45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뿌리분</a:t>
            </a:r>
            <a:r>
              <a:rPr dirty="0" sz="950" spc="-20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을</a:t>
            </a:r>
            <a:r>
              <a:rPr dirty="0" sz="950" spc="-55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 </a:t>
            </a:r>
            <a:r>
              <a:rPr dirty="0" sz="950" spc="-45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밧</a:t>
            </a:r>
            <a:r>
              <a:rPr dirty="0" sz="950" spc="-20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줄</a:t>
            </a:r>
            <a:r>
              <a:rPr dirty="0" sz="950" spc="-55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 </a:t>
            </a:r>
            <a:r>
              <a:rPr dirty="0" sz="950" spc="-45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등으</a:t>
            </a:r>
            <a:r>
              <a:rPr dirty="0" sz="950" spc="-20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로</a:t>
            </a:r>
            <a:r>
              <a:rPr dirty="0" sz="950" spc="-55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 </a:t>
            </a:r>
            <a:r>
              <a:rPr dirty="0" sz="950" spc="-45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걸</a:t>
            </a:r>
            <a:r>
              <a:rPr dirty="0" sz="950" spc="-20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어</a:t>
            </a:r>
            <a:r>
              <a:rPr dirty="0" sz="950" spc="-55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 </a:t>
            </a:r>
            <a:r>
              <a:rPr dirty="0" sz="950" spc="-45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사</a:t>
            </a:r>
            <a:r>
              <a:rPr dirty="0" sz="950" spc="-20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람</a:t>
            </a:r>
            <a:r>
              <a:rPr dirty="0" sz="950" spc="-55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 </a:t>
            </a:r>
            <a:r>
              <a:rPr dirty="0" sz="950" spc="-45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어깨</a:t>
            </a:r>
            <a:r>
              <a:rPr dirty="0" sz="950" spc="-20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에</a:t>
            </a:r>
            <a:r>
              <a:rPr dirty="0" sz="950" spc="-55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 </a:t>
            </a:r>
            <a:r>
              <a:rPr dirty="0" sz="950" spc="-45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짊어지</a:t>
            </a:r>
            <a:r>
              <a:rPr dirty="0" sz="950" spc="-20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고</a:t>
            </a:r>
            <a:r>
              <a:rPr dirty="0" sz="950" spc="-55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 </a:t>
            </a:r>
            <a:r>
              <a:rPr dirty="0" sz="950" spc="-45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운반</a:t>
            </a:r>
            <a:endParaRPr sz="950">
              <a:latin typeface="나눔스퀘어 네오 ExtraBold"/>
              <a:cs typeface="나눔스퀘어 네오 ExtraBold"/>
            </a:endParaRPr>
          </a:p>
          <a:p>
            <a:pPr marL="367665">
              <a:lnSpc>
                <a:spcPct val="100000"/>
              </a:lnSpc>
              <a:spcBef>
                <a:spcPts val="635"/>
              </a:spcBef>
            </a:pPr>
            <a:r>
              <a:rPr dirty="0" sz="950" spc="-10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•</a:t>
            </a:r>
            <a:r>
              <a:rPr dirty="0" sz="950" spc="-55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 </a:t>
            </a:r>
            <a:r>
              <a:rPr dirty="0" sz="950" spc="-45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밧줄</a:t>
            </a:r>
            <a:r>
              <a:rPr dirty="0" sz="950" spc="-20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을</a:t>
            </a:r>
            <a:r>
              <a:rPr dirty="0" sz="950" spc="-55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 </a:t>
            </a:r>
            <a:r>
              <a:rPr dirty="0" sz="950" spc="-45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거</a:t>
            </a:r>
            <a:r>
              <a:rPr dirty="0" sz="950" spc="-20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는</a:t>
            </a:r>
            <a:r>
              <a:rPr dirty="0" sz="950" spc="-55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 </a:t>
            </a:r>
            <a:r>
              <a:rPr dirty="0" sz="950" spc="-45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위치</a:t>
            </a:r>
            <a:r>
              <a:rPr dirty="0" sz="950" spc="-20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는</a:t>
            </a:r>
            <a:r>
              <a:rPr dirty="0" sz="950" spc="-55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 </a:t>
            </a:r>
            <a:r>
              <a:rPr dirty="0" sz="950" spc="-45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무게중심에</a:t>
            </a:r>
            <a:r>
              <a:rPr dirty="0" sz="950" spc="-20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서</a:t>
            </a:r>
            <a:r>
              <a:rPr dirty="0" sz="950" spc="-55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 </a:t>
            </a:r>
            <a:r>
              <a:rPr dirty="0" sz="950" spc="-45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조</a:t>
            </a:r>
            <a:r>
              <a:rPr dirty="0" sz="950" spc="-20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금</a:t>
            </a:r>
            <a:r>
              <a:rPr dirty="0" sz="950" spc="-55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 </a:t>
            </a:r>
            <a:r>
              <a:rPr dirty="0" sz="950" spc="-20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더</a:t>
            </a:r>
            <a:r>
              <a:rPr dirty="0" sz="950" spc="-55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 </a:t>
            </a:r>
            <a:r>
              <a:rPr dirty="0" sz="950" spc="-45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무거운쪽으</a:t>
            </a:r>
            <a:r>
              <a:rPr dirty="0" sz="950" spc="-20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로</a:t>
            </a:r>
            <a:r>
              <a:rPr dirty="0" sz="950" spc="-55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 </a:t>
            </a:r>
            <a:r>
              <a:rPr dirty="0" sz="950" spc="-45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지정</a:t>
            </a:r>
            <a:endParaRPr sz="950">
              <a:latin typeface="나눔스퀘어 네오 ExtraBold"/>
              <a:cs typeface="나눔스퀘어 네오 ExtraBold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 marL="367665">
              <a:lnSpc>
                <a:spcPct val="100000"/>
              </a:lnSpc>
              <a:spcBef>
                <a:spcPts val="550"/>
              </a:spcBef>
            </a:pPr>
            <a:r>
              <a:rPr dirty="0" sz="1100" spc="-25" b="1">
                <a:solidFill>
                  <a:srgbClr val="0092A1"/>
                </a:solidFill>
                <a:latin typeface="나눔스퀘어 네오 ExtraBold"/>
                <a:cs typeface="나눔스퀘어 네오 ExtraBold"/>
              </a:rPr>
              <a:t>❷</a:t>
            </a:r>
            <a:r>
              <a:rPr dirty="0" sz="1100" spc="-60" b="1">
                <a:solidFill>
                  <a:srgbClr val="0092A1"/>
                </a:solidFill>
                <a:latin typeface="나눔스퀘어 네오 ExtraBold"/>
                <a:cs typeface="나눔스퀘어 네오 ExtraBold"/>
              </a:rPr>
              <a:t> </a:t>
            </a:r>
            <a:r>
              <a:rPr dirty="0" sz="1100" spc="-55" b="1">
                <a:solidFill>
                  <a:srgbClr val="0092A1"/>
                </a:solidFill>
                <a:latin typeface="나눔스퀘어 네오 ExtraBold"/>
                <a:cs typeface="나눔스퀘어 네오 ExtraBold"/>
              </a:rPr>
              <a:t>운반방</a:t>
            </a:r>
            <a:r>
              <a:rPr dirty="0" sz="1100" spc="-25" b="1">
                <a:solidFill>
                  <a:srgbClr val="0092A1"/>
                </a:solidFill>
                <a:latin typeface="나눔스퀘어 네오 ExtraBold"/>
                <a:cs typeface="나눔스퀘어 네오 ExtraBold"/>
              </a:rPr>
              <a:t>법</a:t>
            </a:r>
            <a:r>
              <a:rPr dirty="0" sz="1100" spc="-60" b="1">
                <a:solidFill>
                  <a:srgbClr val="0092A1"/>
                </a:solidFill>
                <a:latin typeface="나눔스퀘어 네오 ExtraBold"/>
                <a:cs typeface="나눔스퀘어 네오 ExtraBold"/>
              </a:rPr>
              <a:t> </a:t>
            </a:r>
            <a:r>
              <a:rPr dirty="0" sz="1100" spc="-15" b="1">
                <a:solidFill>
                  <a:srgbClr val="0092A1"/>
                </a:solidFill>
                <a:latin typeface="나눔스퀘어 네오 ExtraBold"/>
                <a:cs typeface="나눔스퀘어 네오 ExtraBold"/>
              </a:rPr>
              <a:t>-</a:t>
            </a:r>
            <a:r>
              <a:rPr dirty="0" sz="1100" spc="-60" b="1">
                <a:solidFill>
                  <a:srgbClr val="0092A1"/>
                </a:solidFill>
                <a:latin typeface="나눔스퀘어 네오 ExtraBold"/>
                <a:cs typeface="나눔스퀘어 네오 ExtraBold"/>
              </a:rPr>
              <a:t> </a:t>
            </a:r>
            <a:r>
              <a:rPr dirty="0" sz="1100" spc="-55" b="1">
                <a:solidFill>
                  <a:srgbClr val="0092A1"/>
                </a:solidFill>
                <a:latin typeface="나눔스퀘어 네오 ExtraBold"/>
                <a:cs typeface="나눔스퀘어 네오 ExtraBold"/>
              </a:rPr>
              <a:t>줄걸이</a:t>
            </a:r>
            <a:endParaRPr sz="1100">
              <a:latin typeface="나눔스퀘어 네오 ExtraBold"/>
              <a:cs typeface="나눔스퀘어 네오 ExtraBold"/>
            </a:endParaRPr>
          </a:p>
          <a:p>
            <a:pPr marL="446405" marR="751840" indent="-79375">
              <a:lnSpc>
                <a:spcPct val="149100"/>
              </a:lnSpc>
              <a:spcBef>
                <a:spcPts val="50"/>
              </a:spcBef>
            </a:pPr>
            <a:r>
              <a:rPr dirty="0" sz="950" spc="-10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•</a:t>
            </a:r>
            <a:r>
              <a:rPr dirty="0" sz="950" spc="-55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 </a:t>
            </a:r>
            <a:r>
              <a:rPr dirty="0" sz="950" spc="-45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장비</a:t>
            </a:r>
            <a:r>
              <a:rPr dirty="0" sz="950" spc="-20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를</a:t>
            </a:r>
            <a:r>
              <a:rPr dirty="0" sz="950" spc="-55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 </a:t>
            </a:r>
            <a:r>
              <a:rPr dirty="0" sz="950" spc="-45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이용</a:t>
            </a:r>
            <a:r>
              <a:rPr dirty="0" sz="950" spc="-20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한</a:t>
            </a:r>
            <a:r>
              <a:rPr dirty="0" sz="950" spc="-55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 </a:t>
            </a:r>
            <a:r>
              <a:rPr dirty="0" sz="950" spc="-45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줄걸</a:t>
            </a:r>
            <a:r>
              <a:rPr dirty="0" sz="950" spc="-20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이</a:t>
            </a:r>
            <a:r>
              <a:rPr dirty="0" sz="950" spc="-55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 </a:t>
            </a:r>
            <a:r>
              <a:rPr dirty="0" sz="950" spc="-45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운반</a:t>
            </a:r>
            <a:r>
              <a:rPr dirty="0" sz="950" spc="-20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은</a:t>
            </a:r>
            <a:r>
              <a:rPr dirty="0" sz="950" spc="-55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 </a:t>
            </a:r>
            <a:r>
              <a:rPr dirty="0" sz="950" spc="-45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뿌리부</a:t>
            </a:r>
            <a:r>
              <a:rPr dirty="0" sz="950" spc="-20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와</a:t>
            </a:r>
            <a:r>
              <a:rPr dirty="0" sz="950" spc="-55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 </a:t>
            </a:r>
            <a:r>
              <a:rPr dirty="0" sz="950" spc="-45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줄기부</a:t>
            </a:r>
            <a:r>
              <a:rPr dirty="0" sz="950" spc="-20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가</a:t>
            </a:r>
            <a:r>
              <a:rPr dirty="0" sz="950" spc="-55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 </a:t>
            </a:r>
            <a:r>
              <a:rPr dirty="0" sz="950" spc="-45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균형</a:t>
            </a:r>
            <a:r>
              <a:rPr dirty="0" sz="950" spc="-20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이</a:t>
            </a:r>
            <a:r>
              <a:rPr dirty="0" sz="950" spc="-55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 </a:t>
            </a:r>
            <a:r>
              <a:rPr dirty="0" sz="950" spc="-45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잡힌</a:t>
            </a:r>
            <a:r>
              <a:rPr dirty="0" sz="950" spc="-40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 상태여</a:t>
            </a:r>
            <a:r>
              <a:rPr dirty="0" sz="950" spc="-20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야</a:t>
            </a:r>
            <a:r>
              <a:rPr dirty="0" sz="950" spc="-55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 </a:t>
            </a:r>
            <a:r>
              <a:rPr dirty="0" sz="950" spc="-20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함</a:t>
            </a:r>
            <a:endParaRPr sz="950">
              <a:latin typeface="나눔스퀘어 네오 ExtraBold"/>
              <a:cs typeface="나눔스퀘어 네오 ExtraBold"/>
            </a:endParaRPr>
          </a:p>
          <a:p>
            <a:pPr marL="450215" marR="673100" indent="-82550">
              <a:lnSpc>
                <a:spcPct val="149100"/>
              </a:lnSpc>
            </a:pPr>
            <a:r>
              <a:rPr dirty="0" sz="950" spc="-10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•</a:t>
            </a:r>
            <a:r>
              <a:rPr dirty="0" sz="950" spc="-55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 </a:t>
            </a:r>
            <a:r>
              <a:rPr dirty="0" sz="950" spc="-45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기계</a:t>
            </a:r>
            <a:r>
              <a:rPr dirty="0" sz="950" spc="-20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는</a:t>
            </a:r>
            <a:r>
              <a:rPr dirty="0" sz="950" spc="-55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 </a:t>
            </a:r>
            <a:r>
              <a:rPr dirty="0" sz="950" spc="-45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수목</a:t>
            </a:r>
            <a:r>
              <a:rPr dirty="0" sz="950" spc="-20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의</a:t>
            </a:r>
            <a:r>
              <a:rPr dirty="0" sz="950" spc="-55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 </a:t>
            </a:r>
            <a:r>
              <a:rPr dirty="0" sz="950" spc="-20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전</a:t>
            </a:r>
            <a:r>
              <a:rPr dirty="0" sz="950" spc="-55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 </a:t>
            </a:r>
            <a:r>
              <a:rPr dirty="0" sz="950" spc="-45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중량</a:t>
            </a:r>
            <a:r>
              <a:rPr dirty="0" sz="950" spc="-20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을</a:t>
            </a:r>
            <a:r>
              <a:rPr dirty="0" sz="950" spc="-55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 </a:t>
            </a:r>
            <a:r>
              <a:rPr dirty="0" sz="950" spc="-45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미</a:t>
            </a:r>
            <a:r>
              <a:rPr dirty="0" sz="950" spc="-20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리</a:t>
            </a:r>
            <a:r>
              <a:rPr dirty="0" sz="950" spc="-55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 </a:t>
            </a:r>
            <a:r>
              <a:rPr dirty="0" sz="950" spc="-45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산정</a:t>
            </a:r>
            <a:r>
              <a:rPr dirty="0" sz="950" spc="-20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해</a:t>
            </a:r>
            <a:r>
              <a:rPr dirty="0" sz="950" spc="-55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 </a:t>
            </a:r>
            <a:r>
              <a:rPr dirty="0" sz="950" spc="-45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매달</a:t>
            </a:r>
            <a:r>
              <a:rPr dirty="0" sz="950" spc="-20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아</a:t>
            </a:r>
            <a:r>
              <a:rPr dirty="0" sz="950" spc="-55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 </a:t>
            </a:r>
            <a:r>
              <a:rPr dirty="0" sz="950" spc="-45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올</a:t>
            </a:r>
            <a:r>
              <a:rPr dirty="0" sz="950" spc="-20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릴</a:t>
            </a:r>
            <a:r>
              <a:rPr dirty="0" sz="950" spc="-55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 </a:t>
            </a:r>
            <a:r>
              <a:rPr dirty="0" sz="950" spc="-20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수</a:t>
            </a:r>
            <a:r>
              <a:rPr dirty="0" sz="950" spc="-55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 </a:t>
            </a:r>
            <a:r>
              <a:rPr dirty="0" sz="950" spc="-45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있</a:t>
            </a:r>
            <a:r>
              <a:rPr dirty="0" sz="950" spc="-20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는</a:t>
            </a:r>
            <a:r>
              <a:rPr dirty="0" sz="950" spc="-55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 </a:t>
            </a:r>
            <a:r>
              <a:rPr dirty="0" sz="950" spc="-45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능력</a:t>
            </a:r>
            <a:r>
              <a:rPr dirty="0" sz="950" spc="-40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 이상</a:t>
            </a:r>
            <a:r>
              <a:rPr dirty="0" sz="950" spc="-20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의</a:t>
            </a:r>
            <a:r>
              <a:rPr dirty="0" sz="950" spc="-55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 </a:t>
            </a:r>
            <a:r>
              <a:rPr dirty="0" sz="950" spc="-45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것</a:t>
            </a:r>
            <a:r>
              <a:rPr dirty="0" sz="950" spc="-20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을</a:t>
            </a:r>
            <a:r>
              <a:rPr dirty="0" sz="950" spc="-55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 </a:t>
            </a:r>
            <a:r>
              <a:rPr dirty="0" sz="950" spc="-45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선정</a:t>
            </a:r>
            <a:endParaRPr sz="950">
              <a:latin typeface="나눔스퀘어 네오 ExtraBold"/>
              <a:cs typeface="나눔스퀘어 네오 ExtraBold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067645" y="469094"/>
            <a:ext cx="117475" cy="165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100">
                <a:solidFill>
                  <a:srgbClr val="0092A1"/>
                </a:solidFill>
                <a:latin typeface="G마켓 산스 Medium"/>
                <a:cs typeface="G마켓 산스 Medium"/>
              </a:rPr>
              <a:t>5</a:t>
            </a:r>
            <a:endParaRPr sz="1100">
              <a:latin typeface="G마켓 산스 Medium"/>
              <a:cs typeface="G마켓 산스 Medium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식재작업 공정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19352" y="351181"/>
            <a:ext cx="265430" cy="3854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800" spc="20">
                <a:solidFill>
                  <a:srgbClr val="0092A1"/>
                </a:solidFill>
                <a:latin typeface="G마켓 산스 Bold"/>
                <a:cs typeface="G마켓 산스 Bold"/>
              </a:rPr>
              <a:t>2</a:t>
            </a:r>
            <a:endParaRPr sz="2800">
              <a:latin typeface="G마켓 산스 Bold"/>
              <a:cs typeface="G마켓 산스 Bold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27976" y="1821599"/>
            <a:ext cx="2088324" cy="18563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5645099" y="1821599"/>
            <a:ext cx="2088311" cy="18563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766289" y="1245604"/>
            <a:ext cx="2428240" cy="360045"/>
          </a:xfrm>
          <a:custGeom>
            <a:avLst/>
            <a:gdLst/>
            <a:ahLst/>
            <a:cxnLst/>
            <a:rect l="l" t="t" r="r" b="b"/>
            <a:pathLst>
              <a:path w="2428240" h="360044">
                <a:moveTo>
                  <a:pt x="2247874" y="0"/>
                </a:moveTo>
                <a:lnTo>
                  <a:pt x="179819" y="0"/>
                </a:lnTo>
                <a:lnTo>
                  <a:pt x="165070" y="596"/>
                </a:lnTo>
                <a:lnTo>
                  <a:pt x="122981" y="9167"/>
                </a:lnTo>
                <a:lnTo>
                  <a:pt x="85097" y="26940"/>
                </a:lnTo>
                <a:lnTo>
                  <a:pt x="52666" y="52666"/>
                </a:lnTo>
                <a:lnTo>
                  <a:pt x="26940" y="85097"/>
                </a:lnTo>
                <a:lnTo>
                  <a:pt x="9167" y="122981"/>
                </a:lnTo>
                <a:lnTo>
                  <a:pt x="596" y="165070"/>
                </a:lnTo>
                <a:lnTo>
                  <a:pt x="0" y="179819"/>
                </a:lnTo>
                <a:lnTo>
                  <a:pt x="596" y="194567"/>
                </a:lnTo>
                <a:lnTo>
                  <a:pt x="9167" y="236657"/>
                </a:lnTo>
                <a:lnTo>
                  <a:pt x="26940" y="274541"/>
                </a:lnTo>
                <a:lnTo>
                  <a:pt x="52666" y="306971"/>
                </a:lnTo>
                <a:lnTo>
                  <a:pt x="85097" y="332698"/>
                </a:lnTo>
                <a:lnTo>
                  <a:pt x="122981" y="350471"/>
                </a:lnTo>
                <a:lnTo>
                  <a:pt x="165070" y="359042"/>
                </a:lnTo>
                <a:lnTo>
                  <a:pt x="179819" y="359638"/>
                </a:lnTo>
                <a:lnTo>
                  <a:pt x="2247874" y="359638"/>
                </a:lnTo>
                <a:lnTo>
                  <a:pt x="2291088" y="354412"/>
                </a:lnTo>
                <a:lnTo>
                  <a:pt x="2330513" y="339567"/>
                </a:lnTo>
                <a:lnTo>
                  <a:pt x="2364900" y="316353"/>
                </a:lnTo>
                <a:lnTo>
                  <a:pt x="2392999" y="286019"/>
                </a:lnTo>
                <a:lnTo>
                  <a:pt x="2413563" y="249814"/>
                </a:lnTo>
                <a:lnTo>
                  <a:pt x="2425340" y="208987"/>
                </a:lnTo>
                <a:lnTo>
                  <a:pt x="2427693" y="179819"/>
                </a:lnTo>
                <a:lnTo>
                  <a:pt x="2427097" y="165070"/>
                </a:lnTo>
                <a:lnTo>
                  <a:pt x="2418526" y="122981"/>
                </a:lnTo>
                <a:lnTo>
                  <a:pt x="2400753" y="85097"/>
                </a:lnTo>
                <a:lnTo>
                  <a:pt x="2375027" y="52666"/>
                </a:lnTo>
                <a:lnTo>
                  <a:pt x="2342596" y="26940"/>
                </a:lnTo>
                <a:lnTo>
                  <a:pt x="2304712" y="9167"/>
                </a:lnTo>
                <a:lnTo>
                  <a:pt x="2262622" y="596"/>
                </a:lnTo>
                <a:lnTo>
                  <a:pt x="224787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923300" y="1311418"/>
            <a:ext cx="78740" cy="241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700" spc="-10" b="1" strike="sngStrike">
                <a:solidFill>
                  <a:srgbClr val="0092A1"/>
                </a:solidFill>
                <a:latin typeface="나눔스퀘어 네오 Heavy"/>
                <a:cs typeface="나눔스퀘어 네오 Heavy"/>
              </a:rPr>
              <a:t> </a:t>
            </a:r>
            <a:endParaRPr sz="1700">
              <a:latin typeface="나눔스퀘어 네오 Heavy"/>
              <a:cs typeface="나눔스퀘어 네오 Heavy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766289" y="1245604"/>
            <a:ext cx="2428240" cy="360045"/>
          </a:xfrm>
          <a:custGeom>
            <a:avLst/>
            <a:gdLst/>
            <a:ahLst/>
            <a:cxnLst/>
            <a:rect l="l" t="t" r="r" b="b"/>
            <a:pathLst>
              <a:path w="2428240" h="360044">
                <a:moveTo>
                  <a:pt x="179819" y="0"/>
                </a:moveTo>
                <a:lnTo>
                  <a:pt x="136605" y="5225"/>
                </a:lnTo>
                <a:lnTo>
                  <a:pt x="97180" y="20070"/>
                </a:lnTo>
                <a:lnTo>
                  <a:pt x="62793" y="43284"/>
                </a:lnTo>
                <a:lnTo>
                  <a:pt x="34693" y="73619"/>
                </a:lnTo>
                <a:lnTo>
                  <a:pt x="14130" y="109824"/>
                </a:lnTo>
                <a:lnTo>
                  <a:pt x="2353" y="150651"/>
                </a:lnTo>
                <a:lnTo>
                  <a:pt x="0" y="179819"/>
                </a:lnTo>
                <a:lnTo>
                  <a:pt x="596" y="194567"/>
                </a:lnTo>
                <a:lnTo>
                  <a:pt x="9167" y="236657"/>
                </a:lnTo>
                <a:lnTo>
                  <a:pt x="26940" y="274541"/>
                </a:lnTo>
                <a:lnTo>
                  <a:pt x="52666" y="306971"/>
                </a:lnTo>
                <a:lnTo>
                  <a:pt x="85097" y="332698"/>
                </a:lnTo>
                <a:lnTo>
                  <a:pt x="122981" y="350471"/>
                </a:lnTo>
                <a:lnTo>
                  <a:pt x="165070" y="359042"/>
                </a:lnTo>
                <a:lnTo>
                  <a:pt x="179819" y="359638"/>
                </a:lnTo>
                <a:lnTo>
                  <a:pt x="2247874" y="359638"/>
                </a:lnTo>
                <a:lnTo>
                  <a:pt x="2291088" y="354412"/>
                </a:lnTo>
                <a:lnTo>
                  <a:pt x="2330513" y="339567"/>
                </a:lnTo>
                <a:lnTo>
                  <a:pt x="2364900" y="316353"/>
                </a:lnTo>
                <a:lnTo>
                  <a:pt x="2392999" y="286019"/>
                </a:lnTo>
                <a:lnTo>
                  <a:pt x="2413563" y="249814"/>
                </a:lnTo>
                <a:lnTo>
                  <a:pt x="2425340" y="208987"/>
                </a:lnTo>
                <a:lnTo>
                  <a:pt x="2427693" y="179819"/>
                </a:lnTo>
                <a:lnTo>
                  <a:pt x="2427097" y="165070"/>
                </a:lnTo>
                <a:lnTo>
                  <a:pt x="2418526" y="122981"/>
                </a:lnTo>
                <a:lnTo>
                  <a:pt x="2400753" y="85097"/>
                </a:lnTo>
                <a:lnTo>
                  <a:pt x="2375027" y="52666"/>
                </a:lnTo>
                <a:lnTo>
                  <a:pt x="2342596" y="26940"/>
                </a:lnTo>
                <a:lnTo>
                  <a:pt x="2304712" y="9167"/>
                </a:lnTo>
                <a:lnTo>
                  <a:pt x="2262622" y="596"/>
                </a:lnTo>
                <a:lnTo>
                  <a:pt x="2247874" y="0"/>
                </a:lnTo>
                <a:lnTo>
                  <a:pt x="179819" y="0"/>
                </a:lnTo>
                <a:close/>
              </a:path>
            </a:pathLst>
          </a:custGeom>
          <a:ln w="12700">
            <a:solidFill>
              <a:srgbClr val="0092A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2451766" y="1311418"/>
            <a:ext cx="1102360" cy="241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700" spc="-75" b="1" strike="sngStrike">
                <a:solidFill>
                  <a:srgbClr val="0092A1"/>
                </a:solidFill>
                <a:latin typeface="나눔스퀘어 네오 Heavy"/>
                <a:cs typeface="나눔스퀘어 네오 Heavy"/>
              </a:rPr>
              <a:t>지주목 설치</a:t>
            </a:r>
            <a:r>
              <a:rPr dirty="0" sz="1700" spc="-10" b="1" strike="sngStrike">
                <a:solidFill>
                  <a:srgbClr val="0092A1"/>
                </a:solidFill>
                <a:latin typeface="나눔스퀘어 네오 Heavy"/>
                <a:cs typeface="나눔스퀘어 네오 Heavy"/>
              </a:rPr>
              <a:t> </a:t>
            </a:r>
            <a:endParaRPr sz="1700">
              <a:latin typeface="나눔스퀘어 네오 Heavy"/>
              <a:cs typeface="나눔스퀘어 네오 Heavy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483414" y="1245604"/>
            <a:ext cx="2428240" cy="360045"/>
          </a:xfrm>
          <a:custGeom>
            <a:avLst/>
            <a:gdLst/>
            <a:ahLst/>
            <a:cxnLst/>
            <a:rect l="l" t="t" r="r" b="b"/>
            <a:pathLst>
              <a:path w="2428240" h="360044">
                <a:moveTo>
                  <a:pt x="2247874" y="0"/>
                </a:moveTo>
                <a:lnTo>
                  <a:pt x="179819" y="0"/>
                </a:lnTo>
                <a:lnTo>
                  <a:pt x="165070" y="596"/>
                </a:lnTo>
                <a:lnTo>
                  <a:pt x="122981" y="9167"/>
                </a:lnTo>
                <a:lnTo>
                  <a:pt x="85097" y="26940"/>
                </a:lnTo>
                <a:lnTo>
                  <a:pt x="52666" y="52666"/>
                </a:lnTo>
                <a:lnTo>
                  <a:pt x="26940" y="85097"/>
                </a:lnTo>
                <a:lnTo>
                  <a:pt x="9167" y="122981"/>
                </a:lnTo>
                <a:lnTo>
                  <a:pt x="596" y="165070"/>
                </a:lnTo>
                <a:lnTo>
                  <a:pt x="0" y="179819"/>
                </a:lnTo>
                <a:lnTo>
                  <a:pt x="596" y="194567"/>
                </a:lnTo>
                <a:lnTo>
                  <a:pt x="9167" y="236657"/>
                </a:lnTo>
                <a:lnTo>
                  <a:pt x="26940" y="274541"/>
                </a:lnTo>
                <a:lnTo>
                  <a:pt x="52666" y="306971"/>
                </a:lnTo>
                <a:lnTo>
                  <a:pt x="85097" y="332698"/>
                </a:lnTo>
                <a:lnTo>
                  <a:pt x="122981" y="350471"/>
                </a:lnTo>
                <a:lnTo>
                  <a:pt x="165070" y="359042"/>
                </a:lnTo>
                <a:lnTo>
                  <a:pt x="179819" y="359638"/>
                </a:lnTo>
                <a:lnTo>
                  <a:pt x="2247874" y="359638"/>
                </a:lnTo>
                <a:lnTo>
                  <a:pt x="2291088" y="354412"/>
                </a:lnTo>
                <a:lnTo>
                  <a:pt x="2330513" y="339567"/>
                </a:lnTo>
                <a:lnTo>
                  <a:pt x="2364900" y="316353"/>
                </a:lnTo>
                <a:lnTo>
                  <a:pt x="2392999" y="286019"/>
                </a:lnTo>
                <a:lnTo>
                  <a:pt x="2413563" y="249814"/>
                </a:lnTo>
                <a:lnTo>
                  <a:pt x="2425340" y="208987"/>
                </a:lnTo>
                <a:lnTo>
                  <a:pt x="2427693" y="179819"/>
                </a:lnTo>
                <a:lnTo>
                  <a:pt x="2427097" y="165070"/>
                </a:lnTo>
                <a:lnTo>
                  <a:pt x="2418526" y="122981"/>
                </a:lnTo>
                <a:lnTo>
                  <a:pt x="2400753" y="85097"/>
                </a:lnTo>
                <a:lnTo>
                  <a:pt x="2375027" y="52666"/>
                </a:lnTo>
                <a:lnTo>
                  <a:pt x="2342596" y="26940"/>
                </a:lnTo>
                <a:lnTo>
                  <a:pt x="2304712" y="9167"/>
                </a:lnTo>
                <a:lnTo>
                  <a:pt x="2262622" y="596"/>
                </a:lnTo>
                <a:lnTo>
                  <a:pt x="224787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5632404" y="1311418"/>
            <a:ext cx="78740" cy="241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700" spc="-10" b="1" strike="sngStrike">
                <a:solidFill>
                  <a:srgbClr val="0092A1"/>
                </a:solidFill>
                <a:latin typeface="나눔스퀘어 네오 Heavy"/>
                <a:cs typeface="나눔스퀘어 네오 Heavy"/>
              </a:rPr>
              <a:t> </a:t>
            </a:r>
            <a:endParaRPr sz="1700">
              <a:latin typeface="나눔스퀘어 네오 Heavy"/>
              <a:cs typeface="나눔스퀘어 네오 Heavy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6483414" y="1245604"/>
            <a:ext cx="2428240" cy="360045"/>
          </a:xfrm>
          <a:custGeom>
            <a:avLst/>
            <a:gdLst/>
            <a:ahLst/>
            <a:cxnLst/>
            <a:rect l="l" t="t" r="r" b="b"/>
            <a:pathLst>
              <a:path w="2428240" h="360044">
                <a:moveTo>
                  <a:pt x="179819" y="0"/>
                </a:moveTo>
                <a:lnTo>
                  <a:pt x="136605" y="5225"/>
                </a:lnTo>
                <a:lnTo>
                  <a:pt x="97180" y="20070"/>
                </a:lnTo>
                <a:lnTo>
                  <a:pt x="62793" y="43284"/>
                </a:lnTo>
                <a:lnTo>
                  <a:pt x="34693" y="73619"/>
                </a:lnTo>
                <a:lnTo>
                  <a:pt x="14130" y="109824"/>
                </a:lnTo>
                <a:lnTo>
                  <a:pt x="2353" y="150651"/>
                </a:lnTo>
                <a:lnTo>
                  <a:pt x="0" y="179819"/>
                </a:lnTo>
                <a:lnTo>
                  <a:pt x="596" y="194567"/>
                </a:lnTo>
                <a:lnTo>
                  <a:pt x="9167" y="236657"/>
                </a:lnTo>
                <a:lnTo>
                  <a:pt x="26940" y="274541"/>
                </a:lnTo>
                <a:lnTo>
                  <a:pt x="52666" y="306971"/>
                </a:lnTo>
                <a:lnTo>
                  <a:pt x="85097" y="332698"/>
                </a:lnTo>
                <a:lnTo>
                  <a:pt x="122981" y="350471"/>
                </a:lnTo>
                <a:lnTo>
                  <a:pt x="165070" y="359042"/>
                </a:lnTo>
                <a:lnTo>
                  <a:pt x="179819" y="359638"/>
                </a:lnTo>
                <a:lnTo>
                  <a:pt x="2247874" y="359638"/>
                </a:lnTo>
                <a:lnTo>
                  <a:pt x="2291088" y="354412"/>
                </a:lnTo>
                <a:lnTo>
                  <a:pt x="2330513" y="339567"/>
                </a:lnTo>
                <a:lnTo>
                  <a:pt x="2364900" y="316353"/>
                </a:lnTo>
                <a:lnTo>
                  <a:pt x="2392999" y="286019"/>
                </a:lnTo>
                <a:lnTo>
                  <a:pt x="2413563" y="249814"/>
                </a:lnTo>
                <a:lnTo>
                  <a:pt x="2425340" y="208987"/>
                </a:lnTo>
                <a:lnTo>
                  <a:pt x="2427693" y="179819"/>
                </a:lnTo>
                <a:lnTo>
                  <a:pt x="2427097" y="165070"/>
                </a:lnTo>
                <a:lnTo>
                  <a:pt x="2418526" y="122981"/>
                </a:lnTo>
                <a:lnTo>
                  <a:pt x="2400753" y="85097"/>
                </a:lnTo>
                <a:lnTo>
                  <a:pt x="2375027" y="52666"/>
                </a:lnTo>
                <a:lnTo>
                  <a:pt x="2342596" y="26940"/>
                </a:lnTo>
                <a:lnTo>
                  <a:pt x="2304712" y="9167"/>
                </a:lnTo>
                <a:lnTo>
                  <a:pt x="2262622" y="596"/>
                </a:lnTo>
                <a:lnTo>
                  <a:pt x="2247874" y="0"/>
                </a:lnTo>
                <a:lnTo>
                  <a:pt x="179819" y="0"/>
                </a:lnTo>
                <a:close/>
              </a:path>
            </a:pathLst>
          </a:custGeom>
          <a:ln w="12700">
            <a:solidFill>
              <a:srgbClr val="0092A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7145088" y="1311418"/>
            <a:ext cx="1149985" cy="241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700" spc="-70" b="1" strike="sngStrike">
                <a:solidFill>
                  <a:srgbClr val="0092A1"/>
                </a:solidFill>
                <a:latin typeface="나눔스퀘어 네오 Heavy"/>
                <a:cs typeface="나눔스퀘어 네오 Heavy"/>
              </a:rPr>
              <a:t>관수 </a:t>
            </a:r>
            <a:r>
              <a:rPr dirty="0" sz="1700" spc="-35" b="1" strike="sngStrike">
                <a:solidFill>
                  <a:srgbClr val="0092A1"/>
                </a:solidFill>
                <a:latin typeface="나눔스퀘어 네오 Heavy"/>
                <a:cs typeface="나눔스퀘어 네오 Heavy"/>
              </a:rPr>
              <a:t>및</a:t>
            </a:r>
            <a:r>
              <a:rPr dirty="0" sz="1700" spc="-95" b="1" strike="sngStrike">
                <a:solidFill>
                  <a:srgbClr val="0092A1"/>
                </a:solidFill>
                <a:latin typeface="나눔스퀘어 네오 Heavy"/>
                <a:cs typeface="나눔스퀘어 네오 Heavy"/>
              </a:rPr>
              <a:t> </a:t>
            </a:r>
            <a:r>
              <a:rPr dirty="0" sz="1700" spc="-80" b="1" strike="sngStrike">
                <a:solidFill>
                  <a:srgbClr val="0092A1"/>
                </a:solidFill>
                <a:latin typeface="나눔스퀘어 네오 Heavy"/>
                <a:cs typeface="나눔스퀘어 네오 Heavy"/>
              </a:rPr>
              <a:t>정리</a:t>
            </a:r>
            <a:r>
              <a:rPr dirty="0" sz="1700" spc="-10" b="1" strike="sngStrike">
                <a:solidFill>
                  <a:srgbClr val="0092A1"/>
                </a:solidFill>
                <a:latin typeface="나눔스퀘어 네오 Heavy"/>
                <a:cs typeface="나눔스퀘어 네오 Heavy"/>
              </a:rPr>
              <a:t> </a:t>
            </a:r>
            <a:endParaRPr sz="1700">
              <a:latin typeface="나눔스퀘어 네오 Heavy"/>
              <a:cs typeface="나눔스퀘어 네오 Heavy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3118294" y="1821611"/>
            <a:ext cx="1914525" cy="1854200"/>
          </a:xfrm>
          <a:custGeom>
            <a:avLst/>
            <a:gdLst/>
            <a:ahLst/>
            <a:cxnLst/>
            <a:rect l="l" t="t" r="r" b="b"/>
            <a:pathLst>
              <a:path w="1914525" h="1854200">
                <a:moveTo>
                  <a:pt x="0" y="1853996"/>
                </a:moveTo>
                <a:lnTo>
                  <a:pt x="1914004" y="1853996"/>
                </a:lnTo>
                <a:lnTo>
                  <a:pt x="1914004" y="0"/>
                </a:lnTo>
                <a:lnTo>
                  <a:pt x="0" y="0"/>
                </a:lnTo>
                <a:lnTo>
                  <a:pt x="0" y="1853996"/>
                </a:lnTo>
                <a:close/>
              </a:path>
            </a:pathLst>
          </a:custGeom>
          <a:solidFill>
            <a:srgbClr val="FEF5E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7841106" y="1821611"/>
            <a:ext cx="1914525" cy="1854200"/>
          </a:xfrm>
          <a:custGeom>
            <a:avLst/>
            <a:gdLst/>
            <a:ahLst/>
            <a:cxnLst/>
            <a:rect l="l" t="t" r="r" b="b"/>
            <a:pathLst>
              <a:path w="1914525" h="1854200">
                <a:moveTo>
                  <a:pt x="0" y="1853996"/>
                </a:moveTo>
                <a:lnTo>
                  <a:pt x="1914004" y="1853996"/>
                </a:lnTo>
                <a:lnTo>
                  <a:pt x="1914004" y="0"/>
                </a:lnTo>
                <a:lnTo>
                  <a:pt x="0" y="0"/>
                </a:lnTo>
                <a:lnTo>
                  <a:pt x="0" y="1853996"/>
                </a:lnTo>
                <a:close/>
              </a:path>
            </a:pathLst>
          </a:custGeom>
          <a:solidFill>
            <a:srgbClr val="FEF5E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3646439" y="1821602"/>
            <a:ext cx="844550" cy="262890"/>
          </a:xfrm>
          <a:custGeom>
            <a:avLst/>
            <a:gdLst/>
            <a:ahLst/>
            <a:cxnLst/>
            <a:rect l="l" t="t" r="r" b="b"/>
            <a:pathLst>
              <a:path w="844550" h="262889">
                <a:moveTo>
                  <a:pt x="844029" y="0"/>
                </a:moveTo>
                <a:lnTo>
                  <a:pt x="0" y="0"/>
                </a:lnTo>
                <a:lnTo>
                  <a:pt x="26" y="190905"/>
                </a:lnTo>
                <a:lnTo>
                  <a:pt x="12245" y="230820"/>
                </a:lnTo>
                <a:lnTo>
                  <a:pt x="43805" y="256907"/>
                </a:lnTo>
                <a:lnTo>
                  <a:pt x="71740" y="262635"/>
                </a:lnTo>
                <a:lnTo>
                  <a:pt x="772024" y="262635"/>
                </a:lnTo>
                <a:lnTo>
                  <a:pt x="812201" y="250392"/>
                </a:lnTo>
                <a:lnTo>
                  <a:pt x="838296" y="218837"/>
                </a:lnTo>
                <a:lnTo>
                  <a:pt x="844029" y="0"/>
                </a:lnTo>
                <a:close/>
              </a:path>
            </a:pathLst>
          </a:custGeom>
          <a:solidFill>
            <a:srgbClr val="F18B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8369251" y="1821602"/>
            <a:ext cx="844550" cy="262890"/>
          </a:xfrm>
          <a:custGeom>
            <a:avLst/>
            <a:gdLst/>
            <a:ahLst/>
            <a:cxnLst/>
            <a:rect l="l" t="t" r="r" b="b"/>
            <a:pathLst>
              <a:path w="844550" h="262889">
                <a:moveTo>
                  <a:pt x="844029" y="0"/>
                </a:moveTo>
                <a:lnTo>
                  <a:pt x="0" y="0"/>
                </a:lnTo>
                <a:lnTo>
                  <a:pt x="26" y="190905"/>
                </a:lnTo>
                <a:lnTo>
                  <a:pt x="12245" y="230820"/>
                </a:lnTo>
                <a:lnTo>
                  <a:pt x="43805" y="256907"/>
                </a:lnTo>
                <a:lnTo>
                  <a:pt x="71740" y="262635"/>
                </a:lnTo>
                <a:lnTo>
                  <a:pt x="772024" y="262635"/>
                </a:lnTo>
                <a:lnTo>
                  <a:pt x="812201" y="250392"/>
                </a:lnTo>
                <a:lnTo>
                  <a:pt x="838296" y="218837"/>
                </a:lnTo>
                <a:lnTo>
                  <a:pt x="844029" y="0"/>
                </a:lnTo>
                <a:close/>
              </a:path>
            </a:pathLst>
          </a:custGeom>
          <a:solidFill>
            <a:srgbClr val="F18B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/>
          <p:nvPr/>
        </p:nvSpPr>
        <p:spPr>
          <a:xfrm>
            <a:off x="3118294" y="1821611"/>
            <a:ext cx="1914525" cy="1854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R="9525">
              <a:lnSpc>
                <a:spcPct val="100000"/>
              </a:lnSpc>
            </a:pPr>
            <a:r>
              <a:rPr dirty="0" sz="1200" spc="-65" b="1">
                <a:solidFill>
                  <a:srgbClr val="FFFFFF"/>
                </a:solidFill>
                <a:latin typeface="나눔스퀘어 네오 Heavy"/>
                <a:cs typeface="나눔스퀘어 네오 Heavy"/>
              </a:rPr>
              <a:t>주요작업</a:t>
            </a:r>
            <a:endParaRPr sz="1200">
              <a:latin typeface="나눔스퀘어 네오 Heavy"/>
              <a:cs typeface="나눔스퀘어 네오 Heavy"/>
            </a:endParaRPr>
          </a:p>
          <a:p>
            <a:pPr>
              <a:lnSpc>
                <a:spcPct val="100000"/>
              </a:lnSpc>
              <a:spcBef>
                <a:spcPts val="21"/>
              </a:spcBef>
            </a:pPr>
            <a:endParaRPr sz="1200">
              <a:latin typeface="Times New Roman"/>
              <a:cs typeface="Times New Roman"/>
            </a:endParaRPr>
          </a:p>
          <a:p>
            <a:pPr marL="239395" marR="594360" indent="-95885">
              <a:lnSpc>
                <a:spcPct val="128800"/>
              </a:lnSpc>
            </a:pPr>
            <a:r>
              <a:rPr dirty="0" sz="1100" spc="-15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•</a:t>
            </a:r>
            <a:r>
              <a:rPr dirty="0" sz="1100" spc="-60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 </a:t>
            </a:r>
            <a:r>
              <a:rPr dirty="0" sz="1100" spc="-55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수목</a:t>
            </a:r>
            <a:r>
              <a:rPr dirty="0" sz="1100" spc="-25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의</a:t>
            </a:r>
            <a:r>
              <a:rPr dirty="0" sz="1100" spc="-60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 </a:t>
            </a:r>
            <a:r>
              <a:rPr dirty="0" sz="1100" spc="-55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전</a:t>
            </a:r>
            <a:r>
              <a:rPr dirty="0" sz="1100" spc="-25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도</a:t>
            </a:r>
            <a:r>
              <a:rPr dirty="0" sz="1100" spc="-60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 </a:t>
            </a:r>
            <a:r>
              <a:rPr dirty="0" sz="1100" spc="-55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방지용</a:t>
            </a:r>
            <a:r>
              <a:rPr dirty="0" sz="1100" spc="-50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 지주</a:t>
            </a:r>
            <a:r>
              <a:rPr dirty="0" sz="1100" spc="-25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목</a:t>
            </a:r>
            <a:r>
              <a:rPr dirty="0" sz="1100" spc="-60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 </a:t>
            </a:r>
            <a:r>
              <a:rPr dirty="0" sz="1100" spc="-55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설치</a:t>
            </a:r>
            <a:endParaRPr sz="1100">
              <a:latin typeface="나눔스퀘어 네오 ExtraBold"/>
              <a:cs typeface="나눔스퀘어 네오 ExtraBold"/>
            </a:endParaRPr>
          </a:p>
          <a:p>
            <a:pPr marL="143510">
              <a:lnSpc>
                <a:spcPct val="100000"/>
              </a:lnSpc>
              <a:spcBef>
                <a:spcPts val="944"/>
              </a:spcBef>
            </a:pPr>
            <a:r>
              <a:rPr dirty="0" sz="1100" spc="-15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•</a:t>
            </a:r>
            <a:r>
              <a:rPr dirty="0" sz="1100" spc="-60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 </a:t>
            </a:r>
            <a:r>
              <a:rPr dirty="0" sz="1100" spc="-55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생육</a:t>
            </a:r>
            <a:r>
              <a:rPr dirty="0" sz="1100" spc="-25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을</a:t>
            </a:r>
            <a:r>
              <a:rPr dirty="0" sz="1100" spc="-60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 </a:t>
            </a:r>
            <a:r>
              <a:rPr dirty="0" sz="1100" spc="-55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위</a:t>
            </a:r>
            <a:r>
              <a:rPr dirty="0" sz="1100" spc="-25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한</a:t>
            </a:r>
            <a:r>
              <a:rPr dirty="0" sz="1100" spc="-60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 </a:t>
            </a:r>
            <a:r>
              <a:rPr dirty="0" sz="1100" spc="-55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전지작업</a:t>
            </a:r>
            <a:endParaRPr sz="1100">
              <a:latin typeface="나눔스퀘어 네오 ExtraBold"/>
              <a:cs typeface="나눔스퀘어 네오 ExtraBold"/>
            </a:endParaRPr>
          </a:p>
          <a:p>
            <a:pPr marL="143510">
              <a:lnSpc>
                <a:spcPct val="100000"/>
              </a:lnSpc>
              <a:spcBef>
                <a:spcPts val="944"/>
              </a:spcBef>
            </a:pPr>
            <a:r>
              <a:rPr dirty="0" sz="1100" spc="-15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•</a:t>
            </a:r>
            <a:r>
              <a:rPr dirty="0" sz="1100" spc="-60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 </a:t>
            </a:r>
            <a:r>
              <a:rPr dirty="0" sz="1100" spc="-55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사다</a:t>
            </a:r>
            <a:r>
              <a:rPr dirty="0" sz="1100" spc="-25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리</a:t>
            </a:r>
            <a:r>
              <a:rPr dirty="0" sz="1100" spc="-60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 </a:t>
            </a:r>
            <a:r>
              <a:rPr dirty="0" sz="1100" spc="-55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작업</a:t>
            </a:r>
            <a:endParaRPr sz="1100">
              <a:latin typeface="나눔스퀘어 네오 ExtraBold"/>
              <a:cs typeface="나눔스퀘어 네오 ExtraBold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841106" y="1821611"/>
            <a:ext cx="1914525" cy="1854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R="9525">
              <a:lnSpc>
                <a:spcPct val="100000"/>
              </a:lnSpc>
            </a:pPr>
            <a:r>
              <a:rPr dirty="0" sz="1200" spc="-65" b="1">
                <a:solidFill>
                  <a:srgbClr val="FFFFFF"/>
                </a:solidFill>
                <a:latin typeface="나눔스퀘어 네오 Heavy"/>
                <a:cs typeface="나눔스퀘어 네오 Heavy"/>
              </a:rPr>
              <a:t>주요작업</a:t>
            </a:r>
            <a:endParaRPr sz="1200">
              <a:latin typeface="나눔스퀘어 네오 Heavy"/>
              <a:cs typeface="나눔스퀘어 네오 Heavy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"/>
              </a:spcBef>
            </a:pPr>
            <a:endParaRPr sz="1000">
              <a:latin typeface="Times New Roman"/>
              <a:cs typeface="Times New Roman"/>
            </a:endParaRPr>
          </a:p>
          <a:p>
            <a:pPr marL="239395" marR="772160" indent="-95885">
              <a:lnSpc>
                <a:spcPct val="128800"/>
              </a:lnSpc>
            </a:pPr>
            <a:r>
              <a:rPr dirty="0" sz="1100" spc="-15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•</a:t>
            </a:r>
            <a:r>
              <a:rPr dirty="0" sz="1100" spc="-60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 </a:t>
            </a:r>
            <a:r>
              <a:rPr dirty="0" sz="1100" spc="-55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수</a:t>
            </a:r>
            <a:r>
              <a:rPr dirty="0" sz="1100" spc="-25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목</a:t>
            </a:r>
            <a:r>
              <a:rPr dirty="0" sz="1100" spc="-60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 </a:t>
            </a:r>
            <a:r>
              <a:rPr dirty="0" sz="1100" spc="-55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주</a:t>
            </a:r>
            <a:r>
              <a:rPr dirty="0" sz="1100" spc="-25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변</a:t>
            </a:r>
            <a:r>
              <a:rPr dirty="0" sz="1100" spc="-60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 </a:t>
            </a:r>
            <a:r>
              <a:rPr dirty="0" sz="1100" spc="-55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물집</a:t>
            </a:r>
            <a:r>
              <a:rPr dirty="0" sz="1100" spc="-50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 (물구덩이</a:t>
            </a:r>
            <a:r>
              <a:rPr dirty="0" sz="1100" spc="-10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)</a:t>
            </a:r>
            <a:r>
              <a:rPr dirty="0" sz="1100" spc="-60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 </a:t>
            </a:r>
            <a:r>
              <a:rPr dirty="0" sz="1100" spc="-55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형성</a:t>
            </a:r>
            <a:endParaRPr sz="1100">
              <a:latin typeface="나눔스퀘어 네오 ExtraBold"/>
              <a:cs typeface="나눔스퀘어 네오 ExtraBold"/>
            </a:endParaRPr>
          </a:p>
          <a:p>
            <a:pPr marL="143510">
              <a:lnSpc>
                <a:spcPct val="100000"/>
              </a:lnSpc>
              <a:spcBef>
                <a:spcPts val="944"/>
              </a:spcBef>
            </a:pPr>
            <a:r>
              <a:rPr dirty="0" sz="1100" spc="-15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•</a:t>
            </a:r>
            <a:r>
              <a:rPr dirty="0" sz="1100" spc="-60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 </a:t>
            </a:r>
            <a:r>
              <a:rPr dirty="0" sz="1100" spc="-50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관수(</a:t>
            </a:r>
            <a:r>
              <a:rPr dirty="0" sz="1100" spc="-25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물</a:t>
            </a:r>
            <a:r>
              <a:rPr dirty="0" sz="1100" spc="-60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 </a:t>
            </a:r>
            <a:r>
              <a:rPr dirty="0" sz="1100" spc="-55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공급</a:t>
            </a:r>
            <a:r>
              <a:rPr dirty="0" sz="1100" spc="-10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)</a:t>
            </a:r>
            <a:r>
              <a:rPr dirty="0" sz="1100" spc="-60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 </a:t>
            </a:r>
            <a:r>
              <a:rPr dirty="0" sz="1100" spc="-55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실시</a:t>
            </a:r>
            <a:endParaRPr sz="1100">
              <a:latin typeface="나눔스퀘어 네오 ExtraBold"/>
              <a:cs typeface="나눔스퀘어 네오 ExtraBold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909180" y="3771010"/>
            <a:ext cx="4123690" cy="2783205"/>
          </a:xfrm>
          <a:custGeom>
            <a:avLst/>
            <a:gdLst/>
            <a:ahLst/>
            <a:cxnLst/>
            <a:rect l="l" t="t" r="r" b="b"/>
            <a:pathLst>
              <a:path w="4123690" h="2783204">
                <a:moveTo>
                  <a:pt x="0" y="2782798"/>
                </a:moveTo>
                <a:lnTo>
                  <a:pt x="4123118" y="2782798"/>
                </a:lnTo>
                <a:lnTo>
                  <a:pt x="4123118" y="0"/>
                </a:lnTo>
                <a:lnTo>
                  <a:pt x="0" y="0"/>
                </a:lnTo>
                <a:lnTo>
                  <a:pt x="0" y="2782798"/>
                </a:lnTo>
                <a:close/>
              </a:path>
            </a:pathLst>
          </a:custGeom>
          <a:solidFill>
            <a:srgbClr val="E6EFF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5631992" y="3771010"/>
            <a:ext cx="4123690" cy="2783205"/>
          </a:xfrm>
          <a:custGeom>
            <a:avLst/>
            <a:gdLst/>
            <a:ahLst/>
            <a:cxnLst/>
            <a:rect l="l" t="t" r="r" b="b"/>
            <a:pathLst>
              <a:path w="4123690" h="2783204">
                <a:moveTo>
                  <a:pt x="0" y="2782798"/>
                </a:moveTo>
                <a:lnTo>
                  <a:pt x="4123118" y="2782798"/>
                </a:lnTo>
                <a:lnTo>
                  <a:pt x="4123118" y="0"/>
                </a:lnTo>
                <a:lnTo>
                  <a:pt x="0" y="0"/>
                </a:lnTo>
                <a:lnTo>
                  <a:pt x="0" y="2782798"/>
                </a:lnTo>
                <a:close/>
              </a:path>
            </a:pathLst>
          </a:custGeom>
          <a:solidFill>
            <a:srgbClr val="E6EFF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2548721" y="3771003"/>
            <a:ext cx="844550" cy="262890"/>
          </a:xfrm>
          <a:custGeom>
            <a:avLst/>
            <a:gdLst/>
            <a:ahLst/>
            <a:cxnLst/>
            <a:rect l="l" t="t" r="r" b="b"/>
            <a:pathLst>
              <a:path w="844550" h="262889">
                <a:moveTo>
                  <a:pt x="844029" y="0"/>
                </a:moveTo>
                <a:lnTo>
                  <a:pt x="0" y="0"/>
                </a:lnTo>
                <a:lnTo>
                  <a:pt x="26" y="190905"/>
                </a:lnTo>
                <a:lnTo>
                  <a:pt x="12245" y="230820"/>
                </a:lnTo>
                <a:lnTo>
                  <a:pt x="43805" y="256907"/>
                </a:lnTo>
                <a:lnTo>
                  <a:pt x="71740" y="262635"/>
                </a:lnTo>
                <a:lnTo>
                  <a:pt x="772024" y="262635"/>
                </a:lnTo>
                <a:lnTo>
                  <a:pt x="812201" y="250392"/>
                </a:lnTo>
                <a:lnTo>
                  <a:pt x="838296" y="218837"/>
                </a:lnTo>
                <a:lnTo>
                  <a:pt x="844029" y="0"/>
                </a:lnTo>
                <a:close/>
              </a:path>
            </a:pathLst>
          </a:custGeom>
          <a:solidFill>
            <a:srgbClr val="0092A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7271532" y="3771003"/>
            <a:ext cx="844550" cy="262890"/>
          </a:xfrm>
          <a:custGeom>
            <a:avLst/>
            <a:gdLst/>
            <a:ahLst/>
            <a:cxnLst/>
            <a:rect l="l" t="t" r="r" b="b"/>
            <a:pathLst>
              <a:path w="844550" h="262889">
                <a:moveTo>
                  <a:pt x="844029" y="0"/>
                </a:moveTo>
                <a:lnTo>
                  <a:pt x="0" y="0"/>
                </a:lnTo>
                <a:lnTo>
                  <a:pt x="26" y="190905"/>
                </a:lnTo>
                <a:lnTo>
                  <a:pt x="12245" y="230820"/>
                </a:lnTo>
                <a:lnTo>
                  <a:pt x="43805" y="256907"/>
                </a:lnTo>
                <a:lnTo>
                  <a:pt x="71740" y="262635"/>
                </a:lnTo>
                <a:lnTo>
                  <a:pt x="772024" y="262635"/>
                </a:lnTo>
                <a:lnTo>
                  <a:pt x="812201" y="250392"/>
                </a:lnTo>
                <a:lnTo>
                  <a:pt x="838296" y="218837"/>
                </a:lnTo>
                <a:lnTo>
                  <a:pt x="844029" y="0"/>
                </a:lnTo>
                <a:close/>
              </a:path>
            </a:pathLst>
          </a:custGeom>
          <a:solidFill>
            <a:srgbClr val="0092A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 txBox="1"/>
          <p:nvPr/>
        </p:nvSpPr>
        <p:spPr>
          <a:xfrm>
            <a:off x="909180" y="3771010"/>
            <a:ext cx="4123690" cy="27832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ct val="100000"/>
              </a:lnSpc>
            </a:pPr>
            <a:r>
              <a:rPr dirty="0" sz="1200" spc="-65" b="1">
                <a:solidFill>
                  <a:srgbClr val="FFFFFF"/>
                </a:solidFill>
                <a:latin typeface="나눔스퀘어 네오 Heavy"/>
                <a:cs typeface="나눔스퀘어 네오 Heavy"/>
              </a:rPr>
              <a:t>예방대책</a:t>
            </a:r>
            <a:endParaRPr sz="1200">
              <a:latin typeface="나눔스퀘어 네오 Heavy"/>
              <a:cs typeface="나눔스퀘어 네오 Heavy"/>
            </a:endParaRPr>
          </a:p>
          <a:p>
            <a:pPr>
              <a:lnSpc>
                <a:spcPct val="100000"/>
              </a:lnSpc>
              <a:spcBef>
                <a:spcPts val="56"/>
              </a:spcBef>
            </a:pPr>
            <a:endParaRPr sz="1500">
              <a:latin typeface="Times New Roman"/>
              <a:cs typeface="Times New Roman"/>
            </a:endParaRPr>
          </a:p>
          <a:p>
            <a:pPr marL="411480" marR="679450" indent="-95885">
              <a:lnSpc>
                <a:spcPct val="151500"/>
              </a:lnSpc>
            </a:pPr>
            <a:r>
              <a:rPr dirty="0" sz="1100" spc="-15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•</a:t>
            </a:r>
            <a:r>
              <a:rPr dirty="0" sz="1100" spc="-60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 </a:t>
            </a:r>
            <a:r>
              <a:rPr dirty="0" sz="1100" spc="-25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목</a:t>
            </a:r>
            <a:r>
              <a:rPr dirty="0" sz="1100" spc="-60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 </a:t>
            </a:r>
            <a:r>
              <a:rPr dirty="0" sz="1100" spc="-55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보호</a:t>
            </a:r>
            <a:r>
              <a:rPr dirty="0" sz="1100" spc="-25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용</a:t>
            </a:r>
            <a:r>
              <a:rPr dirty="0" sz="1100" spc="-60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 </a:t>
            </a:r>
            <a:r>
              <a:rPr dirty="0" sz="1100" spc="-55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지주목</a:t>
            </a:r>
            <a:r>
              <a:rPr dirty="0" sz="1100" spc="-25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은</a:t>
            </a:r>
            <a:r>
              <a:rPr dirty="0" sz="1100" spc="-60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 </a:t>
            </a:r>
            <a:r>
              <a:rPr dirty="0" sz="1100" spc="-55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식</a:t>
            </a:r>
            <a:r>
              <a:rPr dirty="0" sz="1100" spc="-25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재</a:t>
            </a:r>
            <a:r>
              <a:rPr dirty="0" sz="1100" spc="-60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 </a:t>
            </a:r>
            <a:r>
              <a:rPr dirty="0" sz="1100" spc="-55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수목</a:t>
            </a:r>
            <a:r>
              <a:rPr dirty="0" sz="1100" spc="-25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을</a:t>
            </a:r>
            <a:r>
              <a:rPr dirty="0" sz="1100" spc="-60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 </a:t>
            </a:r>
            <a:r>
              <a:rPr dirty="0" sz="1100" spc="-55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지지</a:t>
            </a:r>
            <a:r>
              <a:rPr dirty="0" sz="1100" spc="-25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할</a:t>
            </a:r>
            <a:r>
              <a:rPr dirty="0" sz="1100" spc="-60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 </a:t>
            </a:r>
            <a:r>
              <a:rPr dirty="0" sz="1100" spc="-25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수</a:t>
            </a:r>
            <a:r>
              <a:rPr dirty="0" sz="1100" spc="-60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 </a:t>
            </a:r>
            <a:r>
              <a:rPr dirty="0" sz="1100" spc="-55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있</a:t>
            </a:r>
            <a:r>
              <a:rPr dirty="0" sz="1100" spc="-25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을</a:t>
            </a:r>
            <a:r>
              <a:rPr dirty="0" sz="1100" spc="-60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 </a:t>
            </a:r>
            <a:r>
              <a:rPr dirty="0" sz="1100" spc="-55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정도의</a:t>
            </a:r>
            <a:r>
              <a:rPr dirty="0" sz="1100" spc="-50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 내구성</a:t>
            </a:r>
            <a:r>
              <a:rPr dirty="0" sz="1100" spc="-25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이</a:t>
            </a:r>
            <a:r>
              <a:rPr dirty="0" sz="1100" spc="-60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 </a:t>
            </a:r>
            <a:r>
              <a:rPr dirty="0" sz="1100" spc="-55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있어</a:t>
            </a:r>
            <a:r>
              <a:rPr dirty="0" sz="1100" spc="-25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야</a:t>
            </a:r>
            <a:r>
              <a:rPr dirty="0" sz="1100" spc="-60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 </a:t>
            </a:r>
            <a:r>
              <a:rPr dirty="0" sz="1100" spc="-45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함.</a:t>
            </a:r>
            <a:endParaRPr sz="1100">
              <a:latin typeface="나눔스퀘어 네오 ExtraBold"/>
              <a:cs typeface="나눔스퀘어 네오 ExtraBold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050">
              <a:latin typeface="Times New Roman"/>
              <a:cs typeface="Times New Roman"/>
            </a:endParaRPr>
          </a:p>
          <a:p>
            <a:pPr marL="315595">
              <a:lnSpc>
                <a:spcPct val="100000"/>
              </a:lnSpc>
            </a:pPr>
            <a:r>
              <a:rPr dirty="0" sz="1100" spc="-15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•</a:t>
            </a:r>
            <a:r>
              <a:rPr dirty="0" sz="1100" spc="-60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 </a:t>
            </a:r>
            <a:r>
              <a:rPr dirty="0" sz="1100" spc="-55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지주목</a:t>
            </a:r>
            <a:r>
              <a:rPr dirty="0" sz="1100" spc="-25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은</a:t>
            </a:r>
            <a:r>
              <a:rPr dirty="0" sz="1100" spc="-60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 </a:t>
            </a:r>
            <a:r>
              <a:rPr dirty="0" sz="1100" spc="-55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자</a:t>
            </a:r>
            <a:r>
              <a:rPr dirty="0" sz="1100" spc="-25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연</a:t>
            </a:r>
            <a:r>
              <a:rPr dirty="0" sz="1100" spc="-60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 </a:t>
            </a:r>
            <a:r>
              <a:rPr dirty="0" sz="1100" spc="-55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친화적</a:t>
            </a:r>
            <a:r>
              <a:rPr dirty="0" sz="1100" spc="-25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인</a:t>
            </a:r>
            <a:r>
              <a:rPr dirty="0" sz="1100" spc="-60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 </a:t>
            </a:r>
            <a:r>
              <a:rPr dirty="0" sz="1100" spc="-55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재료</a:t>
            </a:r>
            <a:r>
              <a:rPr dirty="0" sz="1100" spc="-25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를</a:t>
            </a:r>
            <a:r>
              <a:rPr dirty="0" sz="1100" spc="-60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 </a:t>
            </a:r>
            <a:r>
              <a:rPr dirty="0" sz="1100" spc="-55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사용해</a:t>
            </a:r>
            <a:r>
              <a:rPr dirty="0" sz="1100" spc="-25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야</a:t>
            </a:r>
            <a:r>
              <a:rPr dirty="0" sz="1100" spc="-60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 </a:t>
            </a:r>
            <a:r>
              <a:rPr dirty="0" sz="1100" spc="-25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함</a:t>
            </a:r>
            <a:endParaRPr sz="1100">
              <a:latin typeface="나눔스퀘어 네오 ExtraBold"/>
              <a:cs typeface="나눔스퀘어 네오 ExtraBold"/>
            </a:endParaRPr>
          </a:p>
          <a:p>
            <a:pPr marL="411480" marR="1685925" indent="-95885">
              <a:lnSpc>
                <a:spcPct val="151400"/>
              </a:lnSpc>
              <a:spcBef>
                <a:spcPts val="565"/>
              </a:spcBef>
            </a:pPr>
            <a:r>
              <a:rPr dirty="0" sz="1100" spc="-15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•</a:t>
            </a:r>
            <a:r>
              <a:rPr dirty="0" sz="1100" spc="-60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 </a:t>
            </a:r>
            <a:r>
              <a:rPr dirty="0" sz="1100" spc="-55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지지형태</a:t>
            </a:r>
            <a:r>
              <a:rPr dirty="0" sz="1100" spc="-25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는</a:t>
            </a:r>
            <a:r>
              <a:rPr dirty="0" sz="1100" spc="-60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 </a:t>
            </a:r>
            <a:r>
              <a:rPr dirty="0" sz="1100" spc="-55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식생</a:t>
            </a:r>
            <a:r>
              <a:rPr dirty="0" sz="1100" spc="-25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의</a:t>
            </a:r>
            <a:r>
              <a:rPr dirty="0" sz="1100" spc="-60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 </a:t>
            </a:r>
            <a:r>
              <a:rPr dirty="0" sz="1100" spc="-55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여건</a:t>
            </a:r>
            <a:r>
              <a:rPr dirty="0" sz="1100" spc="-25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에</a:t>
            </a:r>
            <a:r>
              <a:rPr dirty="0" sz="1100" spc="-60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 </a:t>
            </a:r>
            <a:r>
              <a:rPr dirty="0" sz="1100" spc="-55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맞</a:t>
            </a:r>
            <a:r>
              <a:rPr dirty="0" sz="1100" spc="-25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게</a:t>
            </a:r>
            <a:r>
              <a:rPr dirty="0" sz="1100" spc="-60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 </a:t>
            </a:r>
            <a:r>
              <a:rPr dirty="0" sz="1100" spc="-55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결정</a:t>
            </a:r>
            <a:r>
              <a:rPr dirty="0" sz="1100" spc="-45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 (사각</a:t>
            </a:r>
            <a:r>
              <a:rPr dirty="0" sz="1100" spc="-10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,</a:t>
            </a:r>
            <a:r>
              <a:rPr dirty="0" sz="1100" spc="-60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 </a:t>
            </a:r>
            <a:r>
              <a:rPr dirty="0" sz="1100" spc="-55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삼발이</a:t>
            </a:r>
            <a:r>
              <a:rPr dirty="0" sz="1100" spc="-10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,</a:t>
            </a:r>
            <a:r>
              <a:rPr dirty="0" sz="1100" spc="-60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 </a:t>
            </a:r>
            <a:r>
              <a:rPr dirty="0" sz="1100" spc="-55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당김줄</a:t>
            </a:r>
            <a:r>
              <a:rPr dirty="0" sz="1100" spc="-10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,</a:t>
            </a:r>
            <a:r>
              <a:rPr dirty="0" sz="1100" spc="-60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 </a:t>
            </a:r>
            <a:r>
              <a:rPr dirty="0" sz="1100" spc="-55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가로지지</a:t>
            </a:r>
            <a:r>
              <a:rPr dirty="0" sz="1100" spc="-25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대</a:t>
            </a:r>
            <a:r>
              <a:rPr dirty="0" sz="1100" spc="-60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 </a:t>
            </a:r>
            <a:r>
              <a:rPr dirty="0" sz="1100" spc="-10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)</a:t>
            </a:r>
            <a:endParaRPr sz="1100">
              <a:latin typeface="나눔스퀘어 네오 ExtraBold"/>
              <a:cs typeface="나눔스퀘어 네오 ExtraBold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5631992" y="3771010"/>
            <a:ext cx="4123690" cy="27832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ct val="100000"/>
              </a:lnSpc>
            </a:pPr>
            <a:r>
              <a:rPr dirty="0" sz="1200" spc="-65" b="1">
                <a:solidFill>
                  <a:srgbClr val="FFFFFF"/>
                </a:solidFill>
                <a:latin typeface="나눔스퀘어 네오 Heavy"/>
                <a:cs typeface="나눔스퀘어 네오 Heavy"/>
              </a:rPr>
              <a:t>예방대책</a:t>
            </a:r>
            <a:endParaRPr sz="1200">
              <a:latin typeface="나눔스퀘어 네오 Heavy"/>
              <a:cs typeface="나눔스퀘어 네오 Heavy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900">
              <a:latin typeface="Times New Roman"/>
              <a:cs typeface="Times New Roman"/>
            </a:endParaRPr>
          </a:p>
          <a:p>
            <a:pPr marL="315595">
              <a:lnSpc>
                <a:spcPct val="100000"/>
              </a:lnSpc>
            </a:pPr>
            <a:r>
              <a:rPr dirty="0" sz="1100" spc="-15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•</a:t>
            </a:r>
            <a:r>
              <a:rPr dirty="0" sz="1100" spc="-60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 </a:t>
            </a:r>
            <a:r>
              <a:rPr dirty="0" sz="1100" spc="-55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가지치기</a:t>
            </a:r>
            <a:r>
              <a:rPr dirty="0" sz="1100" spc="-25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는</a:t>
            </a:r>
            <a:r>
              <a:rPr dirty="0" sz="1100" spc="-60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 </a:t>
            </a:r>
            <a:r>
              <a:rPr dirty="0" sz="1100" spc="-55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수형</a:t>
            </a:r>
            <a:r>
              <a:rPr dirty="0" sz="1100" spc="-25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이</a:t>
            </a:r>
            <a:r>
              <a:rPr dirty="0" sz="1100" spc="-60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 </a:t>
            </a:r>
            <a:r>
              <a:rPr dirty="0" sz="1100" spc="-55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파괴되</a:t>
            </a:r>
            <a:r>
              <a:rPr dirty="0" sz="1100" spc="-25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지</a:t>
            </a:r>
            <a:r>
              <a:rPr dirty="0" sz="1100" spc="-60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 </a:t>
            </a:r>
            <a:r>
              <a:rPr dirty="0" sz="1100" spc="-55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않</a:t>
            </a:r>
            <a:r>
              <a:rPr dirty="0" sz="1100" spc="-25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는</a:t>
            </a:r>
            <a:r>
              <a:rPr dirty="0" sz="1100" spc="-60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 </a:t>
            </a:r>
            <a:r>
              <a:rPr dirty="0" sz="1100" spc="-55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범위에</a:t>
            </a:r>
            <a:r>
              <a:rPr dirty="0" sz="1100" spc="-25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서</a:t>
            </a:r>
            <a:r>
              <a:rPr dirty="0" sz="1100" spc="-60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 </a:t>
            </a:r>
            <a:r>
              <a:rPr dirty="0" sz="1100" spc="-55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실시</a:t>
            </a:r>
            <a:endParaRPr sz="1100">
              <a:latin typeface="나눔스퀘어 네오 ExtraBold"/>
              <a:cs typeface="나눔스퀘어 네오 ExtraBold"/>
            </a:endParaRPr>
          </a:p>
          <a:p>
            <a:pPr marL="411480">
              <a:lnSpc>
                <a:spcPct val="100000"/>
              </a:lnSpc>
              <a:spcBef>
                <a:spcPts val="680"/>
              </a:spcBef>
            </a:pPr>
            <a:r>
              <a:rPr dirty="0" sz="1100" spc="-25" b="1">
                <a:solidFill>
                  <a:srgbClr val="0092A1"/>
                </a:solidFill>
                <a:latin typeface="나눔스퀘어 네오 ExtraBold"/>
                <a:cs typeface="나눔스퀘어 네오 ExtraBold"/>
              </a:rPr>
              <a:t>※</a:t>
            </a:r>
            <a:r>
              <a:rPr dirty="0" sz="1100" spc="-60" b="1">
                <a:solidFill>
                  <a:srgbClr val="0092A1"/>
                </a:solidFill>
                <a:latin typeface="나눔스퀘어 네오 ExtraBold"/>
                <a:cs typeface="나눔스퀘어 네오 ExtraBold"/>
              </a:rPr>
              <a:t> </a:t>
            </a:r>
            <a:r>
              <a:rPr dirty="0" sz="1100" spc="-55" b="1">
                <a:solidFill>
                  <a:srgbClr val="0092A1"/>
                </a:solidFill>
                <a:latin typeface="나눔스퀘어 네오 ExtraBold"/>
                <a:cs typeface="나눔스퀘어 네오 ExtraBold"/>
              </a:rPr>
              <a:t>단</a:t>
            </a:r>
            <a:r>
              <a:rPr dirty="0" sz="1100" spc="-10" b="1">
                <a:solidFill>
                  <a:srgbClr val="0092A1"/>
                </a:solidFill>
                <a:latin typeface="나눔스퀘어 네오 ExtraBold"/>
                <a:cs typeface="나눔스퀘어 네오 ExtraBold"/>
              </a:rPr>
              <a:t>,</a:t>
            </a:r>
            <a:r>
              <a:rPr dirty="0" sz="1100" spc="-60" b="1">
                <a:solidFill>
                  <a:srgbClr val="0092A1"/>
                </a:solidFill>
                <a:latin typeface="나눔스퀘어 네오 ExtraBold"/>
                <a:cs typeface="나눔스퀘어 네오 ExtraBold"/>
              </a:rPr>
              <a:t> </a:t>
            </a:r>
            <a:r>
              <a:rPr dirty="0" sz="1100" spc="-55" b="1">
                <a:solidFill>
                  <a:srgbClr val="0092A1"/>
                </a:solidFill>
                <a:latin typeface="나눔스퀘어 네오 ExtraBold"/>
                <a:cs typeface="나눔스퀘어 네오 ExtraBold"/>
              </a:rPr>
              <a:t>이동</a:t>
            </a:r>
            <a:r>
              <a:rPr dirty="0" sz="1100" spc="-25" b="1">
                <a:solidFill>
                  <a:srgbClr val="0092A1"/>
                </a:solidFill>
                <a:latin typeface="나눔스퀘어 네오 ExtraBold"/>
                <a:cs typeface="나눔스퀘어 네오 ExtraBold"/>
              </a:rPr>
              <a:t>식</a:t>
            </a:r>
            <a:r>
              <a:rPr dirty="0" sz="1100" spc="-60" b="1">
                <a:solidFill>
                  <a:srgbClr val="0092A1"/>
                </a:solidFill>
                <a:latin typeface="나눔스퀘어 네오 ExtraBold"/>
                <a:cs typeface="나눔스퀘어 네오 ExtraBold"/>
              </a:rPr>
              <a:t> </a:t>
            </a:r>
            <a:r>
              <a:rPr dirty="0" sz="1100" spc="-55" b="1">
                <a:solidFill>
                  <a:srgbClr val="0092A1"/>
                </a:solidFill>
                <a:latin typeface="나눔스퀘어 네오 ExtraBold"/>
                <a:cs typeface="나눔스퀘어 네오 ExtraBold"/>
              </a:rPr>
              <a:t>사다리</a:t>
            </a:r>
            <a:r>
              <a:rPr dirty="0" sz="1100" spc="-25" b="1">
                <a:solidFill>
                  <a:srgbClr val="0092A1"/>
                </a:solidFill>
                <a:latin typeface="나눔스퀘어 네오 ExtraBold"/>
                <a:cs typeface="나눔스퀘어 네오 ExtraBold"/>
              </a:rPr>
              <a:t>는</a:t>
            </a:r>
            <a:r>
              <a:rPr dirty="0" sz="1100" spc="-60" b="1">
                <a:solidFill>
                  <a:srgbClr val="0092A1"/>
                </a:solidFill>
                <a:latin typeface="나눔스퀘어 네오 ExtraBold"/>
                <a:cs typeface="나눔스퀘어 네오 ExtraBold"/>
              </a:rPr>
              <a:t> </a:t>
            </a:r>
            <a:r>
              <a:rPr dirty="0" sz="1100" spc="-50" b="1">
                <a:solidFill>
                  <a:srgbClr val="0092A1"/>
                </a:solidFill>
                <a:latin typeface="나눔스퀘어 네오 ExtraBold"/>
                <a:cs typeface="나눔스퀘어 네오 ExtraBold"/>
              </a:rPr>
              <a:t>2</a:t>
            </a:r>
            <a:r>
              <a:rPr dirty="0" sz="1100" spc="-25" b="1">
                <a:solidFill>
                  <a:srgbClr val="0092A1"/>
                </a:solidFill>
                <a:latin typeface="나눔스퀘어 네오 ExtraBold"/>
                <a:cs typeface="나눔스퀘어 네오 ExtraBold"/>
              </a:rPr>
              <a:t>인</a:t>
            </a:r>
            <a:r>
              <a:rPr dirty="0" sz="1100" spc="-60" b="1">
                <a:solidFill>
                  <a:srgbClr val="0092A1"/>
                </a:solidFill>
                <a:latin typeface="나눔스퀘어 네오 ExtraBold"/>
                <a:cs typeface="나눔스퀘어 네오 ExtraBold"/>
              </a:rPr>
              <a:t> </a:t>
            </a:r>
            <a:r>
              <a:rPr dirty="0" sz="1100" spc="-50" b="1">
                <a:solidFill>
                  <a:srgbClr val="0092A1"/>
                </a:solidFill>
                <a:latin typeface="나눔스퀘어 네오 ExtraBold"/>
                <a:cs typeface="나눔스퀘어 네오 ExtraBold"/>
              </a:rPr>
              <a:t>1조</a:t>
            </a:r>
            <a:r>
              <a:rPr dirty="0" sz="1100" spc="-25" b="1">
                <a:solidFill>
                  <a:srgbClr val="0092A1"/>
                </a:solidFill>
                <a:latin typeface="나눔스퀘어 네오 ExtraBold"/>
                <a:cs typeface="나눔스퀘어 네오 ExtraBold"/>
              </a:rPr>
              <a:t>로</a:t>
            </a:r>
            <a:r>
              <a:rPr dirty="0" sz="1100" spc="-60" b="1">
                <a:solidFill>
                  <a:srgbClr val="0092A1"/>
                </a:solidFill>
                <a:latin typeface="나눔스퀘어 네오 ExtraBold"/>
                <a:cs typeface="나눔스퀘어 네오 ExtraBold"/>
              </a:rPr>
              <a:t> </a:t>
            </a:r>
            <a:r>
              <a:rPr dirty="0" sz="1100" spc="-55" b="1">
                <a:solidFill>
                  <a:srgbClr val="0092A1"/>
                </a:solidFill>
                <a:latin typeface="나눔스퀘어 네오 ExtraBold"/>
                <a:cs typeface="나눔스퀘어 네오 ExtraBold"/>
              </a:rPr>
              <a:t>이용</a:t>
            </a:r>
            <a:endParaRPr sz="1100">
              <a:latin typeface="나눔스퀘어 네오 ExtraBold"/>
              <a:cs typeface="나눔스퀘어 네오 ExtraBold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050">
              <a:latin typeface="Times New Roman"/>
              <a:cs typeface="Times New Roman"/>
            </a:endParaRPr>
          </a:p>
          <a:p>
            <a:pPr marL="315595">
              <a:lnSpc>
                <a:spcPct val="100000"/>
              </a:lnSpc>
            </a:pPr>
            <a:r>
              <a:rPr dirty="0" sz="1100" spc="-15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•</a:t>
            </a:r>
            <a:r>
              <a:rPr dirty="0" sz="1100" spc="-60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 </a:t>
            </a:r>
            <a:r>
              <a:rPr dirty="0" sz="1100" spc="-55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가지치</a:t>
            </a:r>
            <a:r>
              <a:rPr dirty="0" sz="1100" spc="-25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기</a:t>
            </a:r>
            <a:r>
              <a:rPr dirty="0" sz="1100" spc="-60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 </a:t>
            </a:r>
            <a:r>
              <a:rPr dirty="0" sz="1100" spc="-55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작업</a:t>
            </a:r>
            <a:r>
              <a:rPr dirty="0" sz="1100" spc="-25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은</a:t>
            </a:r>
            <a:r>
              <a:rPr dirty="0" sz="1100" spc="-60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 </a:t>
            </a:r>
            <a:r>
              <a:rPr dirty="0" sz="1100" spc="-55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발판이</a:t>
            </a:r>
            <a:r>
              <a:rPr dirty="0" sz="1100" spc="-25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나</a:t>
            </a:r>
            <a:r>
              <a:rPr dirty="0" sz="1100" spc="-60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 </a:t>
            </a:r>
            <a:r>
              <a:rPr dirty="0" sz="1100" spc="-55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고소작업</a:t>
            </a:r>
            <a:r>
              <a:rPr dirty="0" sz="1100" spc="-25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대</a:t>
            </a:r>
            <a:r>
              <a:rPr dirty="0" sz="1100" spc="-60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 </a:t>
            </a:r>
            <a:r>
              <a:rPr dirty="0" sz="1100" spc="-55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사용</a:t>
            </a:r>
            <a:r>
              <a:rPr dirty="0" sz="1100" spc="-25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을</a:t>
            </a:r>
            <a:r>
              <a:rPr dirty="0" sz="1100" spc="-60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 </a:t>
            </a:r>
            <a:r>
              <a:rPr dirty="0" sz="1100" spc="-55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원칙으</a:t>
            </a:r>
            <a:r>
              <a:rPr dirty="0" sz="1100" spc="-25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로</a:t>
            </a:r>
            <a:r>
              <a:rPr dirty="0" sz="1100" spc="-60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 </a:t>
            </a:r>
            <a:r>
              <a:rPr dirty="0" sz="1100" spc="-25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함</a:t>
            </a:r>
            <a:endParaRPr sz="1100">
              <a:latin typeface="나눔스퀘어 네오 ExtraBold"/>
              <a:cs typeface="나눔스퀘어 네오 ExtraBold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050">
              <a:latin typeface="Times New Roman"/>
              <a:cs typeface="Times New Roman"/>
            </a:endParaRPr>
          </a:p>
          <a:p>
            <a:pPr marL="315595">
              <a:lnSpc>
                <a:spcPct val="100000"/>
              </a:lnSpc>
            </a:pPr>
            <a:r>
              <a:rPr dirty="0" sz="1100" spc="-15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•</a:t>
            </a:r>
            <a:r>
              <a:rPr dirty="0" sz="1100" spc="-60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 </a:t>
            </a:r>
            <a:r>
              <a:rPr dirty="0" sz="1100" spc="-55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안전</a:t>
            </a:r>
            <a:r>
              <a:rPr dirty="0" sz="1100" spc="-25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대</a:t>
            </a:r>
            <a:r>
              <a:rPr dirty="0" sz="1100" spc="-60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 </a:t>
            </a:r>
            <a:r>
              <a:rPr dirty="0" sz="1100" spc="-55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부착설비</a:t>
            </a:r>
            <a:r>
              <a:rPr dirty="0" sz="1100" spc="-25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를</a:t>
            </a:r>
            <a:r>
              <a:rPr dirty="0" sz="1100" spc="-60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 </a:t>
            </a:r>
            <a:r>
              <a:rPr dirty="0" sz="1100" spc="-55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설치하</a:t>
            </a:r>
            <a:r>
              <a:rPr dirty="0" sz="1100" spc="-25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고</a:t>
            </a:r>
            <a:r>
              <a:rPr dirty="0" sz="1100" spc="-60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 </a:t>
            </a:r>
            <a:r>
              <a:rPr dirty="0" sz="1100" spc="-55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안전대</a:t>
            </a:r>
            <a:r>
              <a:rPr dirty="0" sz="1100" spc="-25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를</a:t>
            </a:r>
            <a:r>
              <a:rPr dirty="0" sz="1100" spc="-60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 </a:t>
            </a:r>
            <a:r>
              <a:rPr dirty="0" sz="1100" spc="-55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착용</a:t>
            </a:r>
            <a:endParaRPr sz="1100">
              <a:latin typeface="나눔스퀘어 네오 ExtraBold"/>
              <a:cs typeface="나눔스퀘어 네오 ExtraBold"/>
            </a:endParaRPr>
          </a:p>
          <a:p>
            <a:pPr marL="411480" marR="377825" indent="-95885">
              <a:lnSpc>
                <a:spcPct val="151400"/>
              </a:lnSpc>
              <a:spcBef>
                <a:spcPts val="565"/>
              </a:spcBef>
            </a:pPr>
            <a:r>
              <a:rPr dirty="0" sz="1100" spc="-15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•</a:t>
            </a:r>
            <a:r>
              <a:rPr dirty="0" sz="1100" spc="-60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 </a:t>
            </a:r>
            <a:r>
              <a:rPr dirty="0" sz="1100" spc="-55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수</a:t>
            </a:r>
            <a:r>
              <a:rPr dirty="0" sz="1100" spc="-25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목</a:t>
            </a:r>
            <a:r>
              <a:rPr dirty="0" sz="1100" spc="-60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 </a:t>
            </a:r>
            <a:r>
              <a:rPr dirty="0" sz="1100" spc="-55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식</a:t>
            </a:r>
            <a:r>
              <a:rPr dirty="0" sz="1100" spc="-25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재</a:t>
            </a:r>
            <a:r>
              <a:rPr dirty="0" sz="1100" spc="-60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 </a:t>
            </a:r>
            <a:r>
              <a:rPr dirty="0" sz="1100" spc="-55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전</a:t>
            </a:r>
            <a:r>
              <a:rPr dirty="0" sz="1100" spc="-25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에</a:t>
            </a:r>
            <a:r>
              <a:rPr dirty="0" sz="1100" spc="-60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 </a:t>
            </a:r>
            <a:r>
              <a:rPr dirty="0" sz="1100" spc="-55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관수</a:t>
            </a:r>
            <a:r>
              <a:rPr dirty="0" sz="1100" spc="-25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를</a:t>
            </a:r>
            <a:r>
              <a:rPr dirty="0" sz="1100" spc="-60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 </a:t>
            </a:r>
            <a:r>
              <a:rPr dirty="0" sz="1100" spc="-55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위</a:t>
            </a:r>
            <a:r>
              <a:rPr dirty="0" sz="1100" spc="-25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한</a:t>
            </a:r>
            <a:r>
              <a:rPr dirty="0" sz="1100" spc="-60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 </a:t>
            </a:r>
            <a:r>
              <a:rPr dirty="0" sz="1100" spc="-50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수원(상수도</a:t>
            </a:r>
            <a:r>
              <a:rPr dirty="0" sz="1100" spc="-10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,</a:t>
            </a:r>
            <a:r>
              <a:rPr dirty="0" sz="1100" spc="-60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 </a:t>
            </a:r>
            <a:r>
              <a:rPr dirty="0" sz="1100" spc="-55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지하수</a:t>
            </a:r>
            <a:r>
              <a:rPr dirty="0" sz="1100" spc="-10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,</a:t>
            </a:r>
            <a:r>
              <a:rPr dirty="0" sz="1100" spc="-60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 </a:t>
            </a:r>
            <a:r>
              <a:rPr dirty="0" sz="1100" spc="-55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물</a:t>
            </a:r>
            <a:r>
              <a:rPr dirty="0" sz="1100" spc="-25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차</a:t>
            </a:r>
            <a:r>
              <a:rPr dirty="0" sz="1100" spc="-60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 </a:t>
            </a:r>
            <a:r>
              <a:rPr dirty="0" sz="1100" spc="-50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등)을</a:t>
            </a:r>
            <a:r>
              <a:rPr dirty="0" sz="1100" spc="-50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 확보하</a:t>
            </a:r>
            <a:r>
              <a:rPr dirty="0" sz="1100" spc="-25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고</a:t>
            </a:r>
            <a:r>
              <a:rPr dirty="0" sz="1100" spc="-60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 </a:t>
            </a:r>
            <a:r>
              <a:rPr dirty="0" sz="1100" spc="-55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식</a:t>
            </a:r>
            <a:r>
              <a:rPr dirty="0" sz="1100" spc="-25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재</a:t>
            </a:r>
            <a:r>
              <a:rPr dirty="0" sz="1100" spc="-60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 </a:t>
            </a:r>
            <a:r>
              <a:rPr dirty="0" sz="1100" spc="-55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당</a:t>
            </a:r>
            <a:r>
              <a:rPr dirty="0" sz="1100" spc="-25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일</a:t>
            </a:r>
            <a:r>
              <a:rPr dirty="0" sz="1100" spc="-60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 </a:t>
            </a:r>
            <a:r>
              <a:rPr dirty="0" sz="1100" spc="-55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관</a:t>
            </a:r>
            <a:r>
              <a:rPr dirty="0" sz="1100" spc="-25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수</a:t>
            </a:r>
            <a:r>
              <a:rPr dirty="0" sz="1100" spc="-60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 </a:t>
            </a:r>
            <a:r>
              <a:rPr dirty="0" sz="1100" spc="-55" b="1">
                <a:solidFill>
                  <a:srgbClr val="4C4C4E"/>
                </a:solidFill>
                <a:latin typeface="나눔스퀘어 네오 ExtraBold"/>
                <a:cs typeface="나눔스퀘어 네오 ExtraBold"/>
              </a:rPr>
              <a:t>실시</a:t>
            </a:r>
            <a:endParaRPr sz="1100">
              <a:latin typeface="나눔스퀘어 네오 ExtraBold"/>
              <a:cs typeface="나눔스퀘어 네오 ExtraBold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067925" y="469094"/>
            <a:ext cx="116839" cy="165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100">
                <a:solidFill>
                  <a:srgbClr val="0092A1"/>
                </a:solidFill>
                <a:latin typeface="G마켓 산스 Medium"/>
                <a:cs typeface="G마켓 산스 Medium"/>
              </a:rPr>
              <a:t>6</a:t>
            </a:r>
            <a:endParaRPr sz="1100">
              <a:latin typeface="G마켓 산스 Medium"/>
              <a:cs typeface="G마켓 산스 Medium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공정별 유해위험요인 및 예방대책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18274" y="351181"/>
            <a:ext cx="267970" cy="3854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800" spc="20">
                <a:solidFill>
                  <a:srgbClr val="0092A1"/>
                </a:solidFill>
                <a:latin typeface="G마켓 산스 Bold"/>
                <a:cs typeface="G마켓 산스 Bold"/>
              </a:rPr>
              <a:t>3</a:t>
            </a:r>
            <a:endParaRPr sz="2800">
              <a:latin typeface="G마켓 산스 Bold"/>
              <a:cs typeface="G마켓 산스 Bold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606399" y="2082811"/>
            <a:ext cx="3592829" cy="4757420"/>
          </a:xfrm>
          <a:custGeom>
            <a:avLst/>
            <a:gdLst/>
            <a:ahLst/>
            <a:cxnLst/>
            <a:rect l="l" t="t" r="r" b="b"/>
            <a:pathLst>
              <a:path w="3592829" h="4757420">
                <a:moveTo>
                  <a:pt x="3592804" y="0"/>
                </a:moveTo>
                <a:lnTo>
                  <a:pt x="0" y="0"/>
                </a:lnTo>
                <a:lnTo>
                  <a:pt x="26" y="4685461"/>
                </a:lnTo>
                <a:lnTo>
                  <a:pt x="12245" y="4725375"/>
                </a:lnTo>
                <a:lnTo>
                  <a:pt x="43805" y="4751463"/>
                </a:lnTo>
                <a:lnTo>
                  <a:pt x="71740" y="4757190"/>
                </a:lnTo>
                <a:lnTo>
                  <a:pt x="3520800" y="4757190"/>
                </a:lnTo>
                <a:lnTo>
                  <a:pt x="3560977" y="4744947"/>
                </a:lnTo>
                <a:lnTo>
                  <a:pt x="3587071" y="4713392"/>
                </a:lnTo>
                <a:lnTo>
                  <a:pt x="3592804" y="0"/>
                </a:lnTo>
                <a:close/>
              </a:path>
            </a:pathLst>
          </a:custGeom>
          <a:solidFill>
            <a:srgbClr val="FEF5E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6385995" y="2082811"/>
            <a:ext cx="3592829" cy="4757420"/>
          </a:xfrm>
          <a:custGeom>
            <a:avLst/>
            <a:gdLst/>
            <a:ahLst/>
            <a:cxnLst/>
            <a:rect l="l" t="t" r="r" b="b"/>
            <a:pathLst>
              <a:path w="3592829" h="4757420">
                <a:moveTo>
                  <a:pt x="3592360" y="0"/>
                </a:moveTo>
                <a:lnTo>
                  <a:pt x="0" y="0"/>
                </a:lnTo>
                <a:lnTo>
                  <a:pt x="26" y="4685461"/>
                </a:lnTo>
                <a:lnTo>
                  <a:pt x="12245" y="4725375"/>
                </a:lnTo>
                <a:lnTo>
                  <a:pt x="43805" y="4751463"/>
                </a:lnTo>
                <a:lnTo>
                  <a:pt x="71740" y="4757190"/>
                </a:lnTo>
                <a:lnTo>
                  <a:pt x="3520355" y="4757190"/>
                </a:lnTo>
                <a:lnTo>
                  <a:pt x="3560532" y="4744947"/>
                </a:lnTo>
                <a:lnTo>
                  <a:pt x="3586627" y="4713392"/>
                </a:lnTo>
                <a:lnTo>
                  <a:pt x="3592360" y="0"/>
                </a:lnTo>
                <a:close/>
              </a:path>
            </a:pathLst>
          </a:custGeom>
          <a:solidFill>
            <a:srgbClr val="EFF5F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2606395" y="1710004"/>
            <a:ext cx="3592829" cy="329565"/>
          </a:xfrm>
          <a:custGeom>
            <a:avLst/>
            <a:gdLst/>
            <a:ahLst/>
            <a:cxnLst/>
            <a:rect l="l" t="t" r="r" b="b"/>
            <a:pathLst>
              <a:path w="3592829" h="329564">
                <a:moveTo>
                  <a:pt x="0" y="328942"/>
                </a:moveTo>
                <a:lnTo>
                  <a:pt x="3592804" y="328942"/>
                </a:lnTo>
                <a:lnTo>
                  <a:pt x="3592804" y="0"/>
                </a:lnTo>
                <a:lnTo>
                  <a:pt x="0" y="0"/>
                </a:lnTo>
                <a:lnTo>
                  <a:pt x="0" y="328942"/>
                </a:lnTo>
                <a:close/>
              </a:path>
            </a:pathLst>
          </a:custGeom>
          <a:solidFill>
            <a:srgbClr val="F18B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6379197" y="1710004"/>
            <a:ext cx="3592829" cy="329565"/>
          </a:xfrm>
          <a:custGeom>
            <a:avLst/>
            <a:gdLst/>
            <a:ahLst/>
            <a:cxnLst/>
            <a:rect l="l" t="t" r="r" b="b"/>
            <a:pathLst>
              <a:path w="3592829" h="329564">
                <a:moveTo>
                  <a:pt x="0" y="328942"/>
                </a:moveTo>
                <a:lnTo>
                  <a:pt x="3592360" y="328942"/>
                </a:lnTo>
                <a:lnTo>
                  <a:pt x="3592360" y="0"/>
                </a:lnTo>
                <a:lnTo>
                  <a:pt x="0" y="0"/>
                </a:lnTo>
                <a:lnTo>
                  <a:pt x="0" y="328942"/>
                </a:lnTo>
                <a:close/>
              </a:path>
            </a:pathLst>
          </a:custGeom>
          <a:solidFill>
            <a:srgbClr val="0092A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713652" y="1710006"/>
            <a:ext cx="1713230" cy="323215"/>
          </a:xfrm>
          <a:custGeom>
            <a:avLst/>
            <a:gdLst/>
            <a:ahLst/>
            <a:cxnLst/>
            <a:rect l="l" t="t" r="r" b="b"/>
            <a:pathLst>
              <a:path w="1713230" h="323214">
                <a:moveTo>
                  <a:pt x="1712747" y="322592"/>
                </a:moveTo>
                <a:lnTo>
                  <a:pt x="71996" y="322592"/>
                </a:lnTo>
                <a:lnTo>
                  <a:pt x="57516" y="321136"/>
                </a:lnTo>
                <a:lnTo>
                  <a:pt x="21170" y="301589"/>
                </a:lnTo>
                <a:lnTo>
                  <a:pt x="1506" y="265317"/>
                </a:lnTo>
                <a:lnTo>
                  <a:pt x="0" y="250851"/>
                </a:lnTo>
                <a:lnTo>
                  <a:pt x="0" y="0"/>
                </a:lnTo>
              </a:path>
            </a:pathLst>
          </a:custGeom>
          <a:ln w="12700">
            <a:solidFill>
              <a:srgbClr val="0092A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5863865" y="1786677"/>
            <a:ext cx="224154" cy="176530"/>
          </a:xfrm>
          <a:custGeom>
            <a:avLst/>
            <a:gdLst/>
            <a:ahLst/>
            <a:cxnLst/>
            <a:rect l="l" t="t" r="r" b="b"/>
            <a:pathLst>
              <a:path w="224154" h="176530">
                <a:moveTo>
                  <a:pt x="125050" y="7868"/>
                </a:moveTo>
                <a:lnTo>
                  <a:pt x="115683" y="0"/>
                </a:lnTo>
                <a:lnTo>
                  <a:pt x="105342" y="1177"/>
                </a:lnTo>
                <a:lnTo>
                  <a:pt x="3181" y="155759"/>
                </a:lnTo>
                <a:lnTo>
                  <a:pt x="0" y="167497"/>
                </a:lnTo>
                <a:lnTo>
                  <a:pt x="6485" y="174895"/>
                </a:lnTo>
                <a:lnTo>
                  <a:pt x="209340" y="176244"/>
                </a:lnTo>
                <a:lnTo>
                  <a:pt x="220921" y="172551"/>
                </a:lnTo>
                <a:lnTo>
                  <a:pt x="223615" y="163086"/>
                </a:lnTo>
                <a:lnTo>
                  <a:pt x="125050" y="7868"/>
                </a:lnTo>
                <a:close/>
              </a:path>
            </a:pathLst>
          </a:custGeom>
          <a:ln w="12903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5965614" y="1848300"/>
            <a:ext cx="20320" cy="84455"/>
          </a:xfrm>
          <a:custGeom>
            <a:avLst/>
            <a:gdLst/>
            <a:ahLst/>
            <a:cxnLst/>
            <a:rect l="l" t="t" r="r" b="b"/>
            <a:pathLst>
              <a:path w="20320" h="84455">
                <a:moveTo>
                  <a:pt x="19519" y="0"/>
                </a:moveTo>
                <a:lnTo>
                  <a:pt x="634" y="0"/>
                </a:lnTo>
                <a:lnTo>
                  <a:pt x="2362" y="56896"/>
                </a:lnTo>
                <a:lnTo>
                  <a:pt x="17805" y="56896"/>
                </a:lnTo>
                <a:lnTo>
                  <a:pt x="19519" y="0"/>
                </a:lnTo>
                <a:close/>
              </a:path>
              <a:path w="20320" h="84455">
                <a:moveTo>
                  <a:pt x="12865" y="65786"/>
                </a:moveTo>
                <a:lnTo>
                  <a:pt x="7289" y="65786"/>
                </a:lnTo>
                <a:lnTo>
                  <a:pt x="4914" y="66675"/>
                </a:lnTo>
                <a:lnTo>
                  <a:pt x="977" y="70256"/>
                </a:lnTo>
                <a:lnTo>
                  <a:pt x="0" y="72415"/>
                </a:lnTo>
                <a:lnTo>
                  <a:pt x="0" y="77495"/>
                </a:lnTo>
                <a:lnTo>
                  <a:pt x="977" y="79654"/>
                </a:lnTo>
                <a:lnTo>
                  <a:pt x="4914" y="83235"/>
                </a:lnTo>
                <a:lnTo>
                  <a:pt x="7289" y="84137"/>
                </a:lnTo>
                <a:lnTo>
                  <a:pt x="12865" y="84137"/>
                </a:lnTo>
                <a:lnTo>
                  <a:pt x="15239" y="83235"/>
                </a:lnTo>
                <a:lnTo>
                  <a:pt x="19176" y="79654"/>
                </a:lnTo>
                <a:lnTo>
                  <a:pt x="20167" y="77495"/>
                </a:lnTo>
                <a:lnTo>
                  <a:pt x="20167" y="72415"/>
                </a:lnTo>
                <a:lnTo>
                  <a:pt x="19176" y="70256"/>
                </a:lnTo>
                <a:lnTo>
                  <a:pt x="15239" y="66675"/>
                </a:lnTo>
                <a:lnTo>
                  <a:pt x="12865" y="6578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9747511" y="1773222"/>
            <a:ext cx="9525" cy="42545"/>
          </a:xfrm>
          <a:custGeom>
            <a:avLst/>
            <a:gdLst/>
            <a:ahLst/>
            <a:cxnLst/>
            <a:rect l="l" t="t" r="r" b="b"/>
            <a:pathLst>
              <a:path w="9525" h="42544">
                <a:moveTo>
                  <a:pt x="7213" y="0"/>
                </a:moveTo>
                <a:lnTo>
                  <a:pt x="2082" y="0"/>
                </a:lnTo>
                <a:lnTo>
                  <a:pt x="0" y="2082"/>
                </a:lnTo>
                <a:lnTo>
                  <a:pt x="0" y="40271"/>
                </a:lnTo>
                <a:lnTo>
                  <a:pt x="2082" y="42354"/>
                </a:lnTo>
                <a:lnTo>
                  <a:pt x="7213" y="42354"/>
                </a:lnTo>
                <a:lnTo>
                  <a:pt x="9296" y="40271"/>
                </a:lnTo>
                <a:lnTo>
                  <a:pt x="9296" y="2082"/>
                </a:lnTo>
                <a:lnTo>
                  <a:pt x="721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9747511" y="1773222"/>
            <a:ext cx="9525" cy="42545"/>
          </a:xfrm>
          <a:custGeom>
            <a:avLst/>
            <a:gdLst/>
            <a:ahLst/>
            <a:cxnLst/>
            <a:rect l="l" t="t" r="r" b="b"/>
            <a:pathLst>
              <a:path w="9525" h="42544">
                <a:moveTo>
                  <a:pt x="4648" y="42354"/>
                </a:moveTo>
                <a:lnTo>
                  <a:pt x="7213" y="42354"/>
                </a:lnTo>
                <a:lnTo>
                  <a:pt x="9296" y="40271"/>
                </a:lnTo>
                <a:lnTo>
                  <a:pt x="9296" y="37706"/>
                </a:lnTo>
                <a:lnTo>
                  <a:pt x="9296" y="4648"/>
                </a:lnTo>
                <a:lnTo>
                  <a:pt x="9296" y="2082"/>
                </a:lnTo>
                <a:lnTo>
                  <a:pt x="7213" y="0"/>
                </a:lnTo>
                <a:lnTo>
                  <a:pt x="4648" y="0"/>
                </a:lnTo>
                <a:lnTo>
                  <a:pt x="2082" y="0"/>
                </a:lnTo>
                <a:lnTo>
                  <a:pt x="0" y="2082"/>
                </a:lnTo>
                <a:lnTo>
                  <a:pt x="0" y="4648"/>
                </a:lnTo>
                <a:lnTo>
                  <a:pt x="0" y="37706"/>
                </a:lnTo>
                <a:lnTo>
                  <a:pt x="0" y="40271"/>
                </a:lnTo>
                <a:lnTo>
                  <a:pt x="2082" y="42354"/>
                </a:lnTo>
                <a:lnTo>
                  <a:pt x="4648" y="42354"/>
                </a:lnTo>
                <a:close/>
              </a:path>
            </a:pathLst>
          </a:custGeom>
          <a:ln w="381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9830062" y="1896488"/>
            <a:ext cx="42545" cy="9525"/>
          </a:xfrm>
          <a:custGeom>
            <a:avLst/>
            <a:gdLst/>
            <a:ahLst/>
            <a:cxnLst/>
            <a:rect l="l" t="t" r="r" b="b"/>
            <a:pathLst>
              <a:path w="42545" h="9525">
                <a:moveTo>
                  <a:pt x="40271" y="0"/>
                </a:moveTo>
                <a:lnTo>
                  <a:pt x="2082" y="0"/>
                </a:lnTo>
                <a:lnTo>
                  <a:pt x="0" y="2082"/>
                </a:lnTo>
                <a:lnTo>
                  <a:pt x="0" y="7213"/>
                </a:lnTo>
                <a:lnTo>
                  <a:pt x="2082" y="9283"/>
                </a:lnTo>
                <a:lnTo>
                  <a:pt x="40271" y="9283"/>
                </a:lnTo>
                <a:lnTo>
                  <a:pt x="42354" y="7213"/>
                </a:lnTo>
                <a:lnTo>
                  <a:pt x="42354" y="2082"/>
                </a:lnTo>
                <a:lnTo>
                  <a:pt x="4027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9830062" y="1896488"/>
            <a:ext cx="42545" cy="9525"/>
          </a:xfrm>
          <a:custGeom>
            <a:avLst/>
            <a:gdLst/>
            <a:ahLst/>
            <a:cxnLst/>
            <a:rect l="l" t="t" r="r" b="b"/>
            <a:pathLst>
              <a:path w="42545" h="9525">
                <a:moveTo>
                  <a:pt x="37706" y="0"/>
                </a:moveTo>
                <a:lnTo>
                  <a:pt x="4648" y="0"/>
                </a:lnTo>
                <a:lnTo>
                  <a:pt x="2082" y="0"/>
                </a:lnTo>
                <a:lnTo>
                  <a:pt x="0" y="2082"/>
                </a:lnTo>
                <a:lnTo>
                  <a:pt x="0" y="4648"/>
                </a:lnTo>
                <a:lnTo>
                  <a:pt x="0" y="7213"/>
                </a:lnTo>
                <a:lnTo>
                  <a:pt x="2082" y="9283"/>
                </a:lnTo>
                <a:lnTo>
                  <a:pt x="4648" y="9283"/>
                </a:lnTo>
                <a:lnTo>
                  <a:pt x="37706" y="9283"/>
                </a:lnTo>
                <a:lnTo>
                  <a:pt x="40271" y="9283"/>
                </a:lnTo>
                <a:lnTo>
                  <a:pt x="42354" y="7213"/>
                </a:lnTo>
                <a:lnTo>
                  <a:pt x="42354" y="4648"/>
                </a:lnTo>
                <a:lnTo>
                  <a:pt x="42354" y="2082"/>
                </a:lnTo>
                <a:lnTo>
                  <a:pt x="40271" y="0"/>
                </a:lnTo>
                <a:lnTo>
                  <a:pt x="37706" y="0"/>
                </a:lnTo>
                <a:close/>
              </a:path>
            </a:pathLst>
          </a:custGeom>
          <a:ln w="381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9813272" y="1803806"/>
            <a:ext cx="33655" cy="33655"/>
          </a:xfrm>
          <a:custGeom>
            <a:avLst/>
            <a:gdLst/>
            <a:ahLst/>
            <a:cxnLst/>
            <a:rect l="l" t="t" r="r" b="b"/>
            <a:pathLst>
              <a:path w="33654" h="33655">
                <a:moveTo>
                  <a:pt x="29946" y="0"/>
                </a:moveTo>
                <a:lnTo>
                  <a:pt x="27012" y="0"/>
                </a:lnTo>
                <a:lnTo>
                  <a:pt x="0" y="27012"/>
                </a:lnTo>
                <a:lnTo>
                  <a:pt x="0" y="29946"/>
                </a:lnTo>
                <a:lnTo>
                  <a:pt x="3632" y="33578"/>
                </a:lnTo>
                <a:lnTo>
                  <a:pt x="6565" y="33578"/>
                </a:lnTo>
                <a:lnTo>
                  <a:pt x="33578" y="6565"/>
                </a:lnTo>
                <a:lnTo>
                  <a:pt x="33578" y="3632"/>
                </a:lnTo>
                <a:lnTo>
                  <a:pt x="2994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9813272" y="1803806"/>
            <a:ext cx="33655" cy="33655"/>
          </a:xfrm>
          <a:custGeom>
            <a:avLst/>
            <a:gdLst/>
            <a:ahLst/>
            <a:cxnLst/>
            <a:rect l="l" t="t" r="r" b="b"/>
            <a:pathLst>
              <a:path w="33654" h="33655">
                <a:moveTo>
                  <a:pt x="1816" y="31762"/>
                </a:moveTo>
                <a:lnTo>
                  <a:pt x="3632" y="33578"/>
                </a:lnTo>
                <a:lnTo>
                  <a:pt x="6565" y="33578"/>
                </a:lnTo>
                <a:lnTo>
                  <a:pt x="8382" y="31762"/>
                </a:lnTo>
                <a:lnTo>
                  <a:pt x="31762" y="8381"/>
                </a:lnTo>
                <a:lnTo>
                  <a:pt x="33578" y="6565"/>
                </a:lnTo>
                <a:lnTo>
                  <a:pt x="33578" y="3632"/>
                </a:lnTo>
                <a:lnTo>
                  <a:pt x="31762" y="1816"/>
                </a:lnTo>
                <a:lnTo>
                  <a:pt x="29946" y="0"/>
                </a:lnTo>
                <a:lnTo>
                  <a:pt x="27012" y="0"/>
                </a:lnTo>
                <a:lnTo>
                  <a:pt x="25196" y="1816"/>
                </a:lnTo>
                <a:lnTo>
                  <a:pt x="1816" y="25196"/>
                </a:lnTo>
                <a:lnTo>
                  <a:pt x="0" y="27012"/>
                </a:lnTo>
                <a:lnTo>
                  <a:pt x="0" y="29946"/>
                </a:lnTo>
                <a:lnTo>
                  <a:pt x="1816" y="31762"/>
                </a:lnTo>
                <a:close/>
              </a:path>
            </a:pathLst>
          </a:custGeom>
          <a:ln w="381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9631905" y="1896488"/>
            <a:ext cx="42545" cy="9525"/>
          </a:xfrm>
          <a:custGeom>
            <a:avLst/>
            <a:gdLst/>
            <a:ahLst/>
            <a:cxnLst/>
            <a:rect l="l" t="t" r="r" b="b"/>
            <a:pathLst>
              <a:path w="42545" h="9525">
                <a:moveTo>
                  <a:pt x="40271" y="0"/>
                </a:moveTo>
                <a:lnTo>
                  <a:pt x="2082" y="0"/>
                </a:lnTo>
                <a:lnTo>
                  <a:pt x="0" y="2082"/>
                </a:lnTo>
                <a:lnTo>
                  <a:pt x="0" y="7213"/>
                </a:lnTo>
                <a:lnTo>
                  <a:pt x="2082" y="9283"/>
                </a:lnTo>
                <a:lnTo>
                  <a:pt x="40271" y="9283"/>
                </a:lnTo>
                <a:lnTo>
                  <a:pt x="42354" y="7213"/>
                </a:lnTo>
                <a:lnTo>
                  <a:pt x="42354" y="2082"/>
                </a:lnTo>
                <a:lnTo>
                  <a:pt x="4027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9631905" y="1896488"/>
            <a:ext cx="42545" cy="9525"/>
          </a:xfrm>
          <a:custGeom>
            <a:avLst/>
            <a:gdLst/>
            <a:ahLst/>
            <a:cxnLst/>
            <a:rect l="l" t="t" r="r" b="b"/>
            <a:pathLst>
              <a:path w="42545" h="9525">
                <a:moveTo>
                  <a:pt x="37706" y="0"/>
                </a:moveTo>
                <a:lnTo>
                  <a:pt x="4648" y="0"/>
                </a:lnTo>
                <a:lnTo>
                  <a:pt x="2082" y="0"/>
                </a:lnTo>
                <a:lnTo>
                  <a:pt x="0" y="2082"/>
                </a:lnTo>
                <a:lnTo>
                  <a:pt x="0" y="4648"/>
                </a:lnTo>
                <a:lnTo>
                  <a:pt x="0" y="7213"/>
                </a:lnTo>
                <a:lnTo>
                  <a:pt x="2082" y="9283"/>
                </a:lnTo>
                <a:lnTo>
                  <a:pt x="4648" y="9283"/>
                </a:lnTo>
                <a:lnTo>
                  <a:pt x="37706" y="9283"/>
                </a:lnTo>
                <a:lnTo>
                  <a:pt x="40271" y="9283"/>
                </a:lnTo>
                <a:lnTo>
                  <a:pt x="42354" y="7213"/>
                </a:lnTo>
                <a:lnTo>
                  <a:pt x="42354" y="4648"/>
                </a:lnTo>
                <a:lnTo>
                  <a:pt x="42354" y="2082"/>
                </a:lnTo>
                <a:lnTo>
                  <a:pt x="40271" y="0"/>
                </a:lnTo>
                <a:lnTo>
                  <a:pt x="37706" y="0"/>
                </a:lnTo>
                <a:close/>
              </a:path>
            </a:pathLst>
          </a:custGeom>
          <a:ln w="381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9657466" y="1803806"/>
            <a:ext cx="33655" cy="33655"/>
          </a:xfrm>
          <a:custGeom>
            <a:avLst/>
            <a:gdLst/>
            <a:ahLst/>
            <a:cxnLst/>
            <a:rect l="l" t="t" r="r" b="b"/>
            <a:pathLst>
              <a:path w="33654" h="33655">
                <a:moveTo>
                  <a:pt x="6578" y="0"/>
                </a:moveTo>
                <a:lnTo>
                  <a:pt x="3632" y="0"/>
                </a:lnTo>
                <a:lnTo>
                  <a:pt x="0" y="3632"/>
                </a:lnTo>
                <a:lnTo>
                  <a:pt x="0" y="6565"/>
                </a:lnTo>
                <a:lnTo>
                  <a:pt x="27012" y="33578"/>
                </a:lnTo>
                <a:lnTo>
                  <a:pt x="29946" y="33578"/>
                </a:lnTo>
                <a:lnTo>
                  <a:pt x="33578" y="29946"/>
                </a:lnTo>
                <a:lnTo>
                  <a:pt x="33578" y="27012"/>
                </a:lnTo>
                <a:lnTo>
                  <a:pt x="657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9657466" y="1803806"/>
            <a:ext cx="33655" cy="33655"/>
          </a:xfrm>
          <a:custGeom>
            <a:avLst/>
            <a:gdLst/>
            <a:ahLst/>
            <a:cxnLst/>
            <a:rect l="l" t="t" r="r" b="b"/>
            <a:pathLst>
              <a:path w="33654" h="33655">
                <a:moveTo>
                  <a:pt x="25196" y="31762"/>
                </a:moveTo>
                <a:lnTo>
                  <a:pt x="27012" y="33578"/>
                </a:lnTo>
                <a:lnTo>
                  <a:pt x="29946" y="33578"/>
                </a:lnTo>
                <a:lnTo>
                  <a:pt x="31762" y="31762"/>
                </a:lnTo>
                <a:lnTo>
                  <a:pt x="33578" y="29946"/>
                </a:lnTo>
                <a:lnTo>
                  <a:pt x="33578" y="27012"/>
                </a:lnTo>
                <a:lnTo>
                  <a:pt x="31762" y="25196"/>
                </a:lnTo>
                <a:lnTo>
                  <a:pt x="8382" y="1816"/>
                </a:lnTo>
                <a:lnTo>
                  <a:pt x="6578" y="0"/>
                </a:lnTo>
                <a:lnTo>
                  <a:pt x="3632" y="0"/>
                </a:lnTo>
                <a:lnTo>
                  <a:pt x="1816" y="1816"/>
                </a:lnTo>
                <a:lnTo>
                  <a:pt x="0" y="3632"/>
                </a:lnTo>
                <a:lnTo>
                  <a:pt x="0" y="6565"/>
                </a:lnTo>
                <a:lnTo>
                  <a:pt x="1816" y="8381"/>
                </a:lnTo>
                <a:lnTo>
                  <a:pt x="25196" y="31762"/>
                </a:lnTo>
                <a:close/>
              </a:path>
            </a:pathLst>
          </a:custGeom>
          <a:ln w="381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9676253" y="1833761"/>
            <a:ext cx="152400" cy="142240"/>
          </a:xfrm>
          <a:custGeom>
            <a:avLst/>
            <a:gdLst/>
            <a:ahLst/>
            <a:cxnLst/>
            <a:rect l="l" t="t" r="r" b="b"/>
            <a:pathLst>
              <a:path w="152400" h="142239">
                <a:moveTo>
                  <a:pt x="83921" y="0"/>
                </a:moveTo>
                <a:lnTo>
                  <a:pt x="67945" y="0"/>
                </a:lnTo>
                <a:lnTo>
                  <a:pt x="60159" y="1536"/>
                </a:lnTo>
                <a:lnTo>
                  <a:pt x="27203" y="23520"/>
                </a:lnTo>
                <a:lnTo>
                  <a:pt x="14681" y="61240"/>
                </a:lnTo>
                <a:lnTo>
                  <a:pt x="14643" y="109258"/>
                </a:lnTo>
                <a:lnTo>
                  <a:pt x="6413" y="110134"/>
                </a:lnTo>
                <a:lnTo>
                  <a:pt x="0" y="117119"/>
                </a:lnTo>
                <a:lnTo>
                  <a:pt x="0" y="134607"/>
                </a:lnTo>
                <a:lnTo>
                  <a:pt x="7353" y="141973"/>
                </a:lnTo>
                <a:lnTo>
                  <a:pt x="144462" y="141973"/>
                </a:lnTo>
                <a:lnTo>
                  <a:pt x="151815" y="134607"/>
                </a:lnTo>
                <a:lnTo>
                  <a:pt x="151815" y="133934"/>
                </a:lnTo>
                <a:lnTo>
                  <a:pt x="11772" y="133934"/>
                </a:lnTo>
                <a:lnTo>
                  <a:pt x="8026" y="130187"/>
                </a:lnTo>
                <a:lnTo>
                  <a:pt x="8026" y="123253"/>
                </a:lnTo>
                <a:lnTo>
                  <a:pt x="8966" y="121158"/>
                </a:lnTo>
                <a:lnTo>
                  <a:pt x="11595" y="118529"/>
                </a:lnTo>
                <a:lnTo>
                  <a:pt x="13030" y="117716"/>
                </a:lnTo>
                <a:lnTo>
                  <a:pt x="14643" y="117373"/>
                </a:lnTo>
                <a:lnTo>
                  <a:pt x="15798" y="117195"/>
                </a:lnTo>
                <a:lnTo>
                  <a:pt x="151815" y="117195"/>
                </a:lnTo>
                <a:lnTo>
                  <a:pt x="145389" y="110134"/>
                </a:lnTo>
                <a:lnTo>
                  <a:pt x="137172" y="109258"/>
                </a:lnTo>
                <a:lnTo>
                  <a:pt x="22669" y="109169"/>
                </a:lnTo>
                <a:lnTo>
                  <a:pt x="22707" y="53581"/>
                </a:lnTo>
                <a:lnTo>
                  <a:pt x="24358" y="46278"/>
                </a:lnTo>
                <a:lnTo>
                  <a:pt x="29984" y="33680"/>
                </a:lnTo>
                <a:lnTo>
                  <a:pt x="33743" y="28270"/>
                </a:lnTo>
                <a:lnTo>
                  <a:pt x="38341" y="23685"/>
                </a:lnTo>
                <a:lnTo>
                  <a:pt x="38557" y="23469"/>
                </a:lnTo>
                <a:lnTo>
                  <a:pt x="43484" y="18592"/>
                </a:lnTo>
                <a:lnTo>
                  <a:pt x="49352" y="14668"/>
                </a:lnTo>
                <a:lnTo>
                  <a:pt x="62064" y="9436"/>
                </a:lnTo>
                <a:lnTo>
                  <a:pt x="68846" y="8026"/>
                </a:lnTo>
                <a:lnTo>
                  <a:pt x="107101" y="8026"/>
                </a:lnTo>
                <a:lnTo>
                  <a:pt x="106458" y="7607"/>
                </a:lnTo>
                <a:lnTo>
                  <a:pt x="91706" y="1536"/>
                </a:lnTo>
                <a:lnTo>
                  <a:pt x="83921" y="0"/>
                </a:lnTo>
                <a:close/>
              </a:path>
              <a:path w="152400" h="142239">
                <a:moveTo>
                  <a:pt x="151815" y="117195"/>
                </a:moveTo>
                <a:lnTo>
                  <a:pt x="15798" y="117195"/>
                </a:lnTo>
                <a:lnTo>
                  <a:pt x="137147" y="117373"/>
                </a:lnTo>
                <a:lnTo>
                  <a:pt x="140944" y="118173"/>
                </a:lnTo>
                <a:lnTo>
                  <a:pt x="143789" y="121539"/>
                </a:lnTo>
                <a:lnTo>
                  <a:pt x="143789" y="127876"/>
                </a:lnTo>
                <a:lnTo>
                  <a:pt x="142849" y="129971"/>
                </a:lnTo>
                <a:lnTo>
                  <a:pt x="139827" y="133007"/>
                </a:lnTo>
                <a:lnTo>
                  <a:pt x="137731" y="133934"/>
                </a:lnTo>
                <a:lnTo>
                  <a:pt x="151815" y="133934"/>
                </a:lnTo>
                <a:lnTo>
                  <a:pt x="151815" y="117195"/>
                </a:lnTo>
                <a:close/>
              </a:path>
              <a:path w="152400" h="142239">
                <a:moveTo>
                  <a:pt x="107101" y="8026"/>
                </a:moveTo>
                <a:lnTo>
                  <a:pt x="83032" y="8026"/>
                </a:lnTo>
                <a:lnTo>
                  <a:pt x="89814" y="9436"/>
                </a:lnTo>
                <a:lnTo>
                  <a:pt x="102603" y="14706"/>
                </a:lnTo>
                <a:lnTo>
                  <a:pt x="127304" y="45440"/>
                </a:lnTo>
                <a:lnTo>
                  <a:pt x="129146" y="53149"/>
                </a:lnTo>
                <a:lnTo>
                  <a:pt x="129146" y="109169"/>
                </a:lnTo>
                <a:lnTo>
                  <a:pt x="137172" y="109169"/>
                </a:lnTo>
                <a:lnTo>
                  <a:pt x="137172" y="56667"/>
                </a:lnTo>
                <a:lnTo>
                  <a:pt x="136652" y="52095"/>
                </a:lnTo>
                <a:lnTo>
                  <a:pt x="119075" y="17868"/>
                </a:lnTo>
                <a:lnTo>
                  <a:pt x="118871" y="17691"/>
                </a:lnTo>
                <a:lnTo>
                  <a:pt x="113125" y="12026"/>
                </a:lnTo>
                <a:lnTo>
                  <a:pt x="107101" y="802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9676253" y="1833761"/>
            <a:ext cx="152400" cy="142240"/>
          </a:xfrm>
          <a:custGeom>
            <a:avLst/>
            <a:gdLst/>
            <a:ahLst/>
            <a:cxnLst/>
            <a:rect l="l" t="t" r="r" b="b"/>
            <a:pathLst>
              <a:path w="152400" h="142239">
                <a:moveTo>
                  <a:pt x="137172" y="109258"/>
                </a:moveTo>
                <a:lnTo>
                  <a:pt x="137172" y="61252"/>
                </a:lnTo>
                <a:lnTo>
                  <a:pt x="137172" y="56667"/>
                </a:lnTo>
                <a:lnTo>
                  <a:pt x="136652" y="52095"/>
                </a:lnTo>
                <a:lnTo>
                  <a:pt x="135636" y="47650"/>
                </a:lnTo>
                <a:lnTo>
                  <a:pt x="134645" y="43319"/>
                </a:lnTo>
                <a:lnTo>
                  <a:pt x="133172" y="39090"/>
                </a:lnTo>
                <a:lnTo>
                  <a:pt x="131254" y="35077"/>
                </a:lnTo>
                <a:lnTo>
                  <a:pt x="128308" y="28879"/>
                </a:lnTo>
                <a:lnTo>
                  <a:pt x="124371" y="23253"/>
                </a:lnTo>
                <a:lnTo>
                  <a:pt x="119532" y="18351"/>
                </a:lnTo>
                <a:lnTo>
                  <a:pt x="119265" y="18059"/>
                </a:lnTo>
                <a:lnTo>
                  <a:pt x="119075" y="17868"/>
                </a:lnTo>
                <a:lnTo>
                  <a:pt x="118884" y="17703"/>
                </a:lnTo>
                <a:lnTo>
                  <a:pt x="113144" y="12039"/>
                </a:lnTo>
                <a:lnTo>
                  <a:pt x="106489" y="7620"/>
                </a:lnTo>
                <a:lnTo>
                  <a:pt x="99072" y="4572"/>
                </a:lnTo>
                <a:lnTo>
                  <a:pt x="91706" y="1536"/>
                </a:lnTo>
                <a:lnTo>
                  <a:pt x="83921" y="0"/>
                </a:lnTo>
                <a:lnTo>
                  <a:pt x="75933" y="0"/>
                </a:lnTo>
                <a:lnTo>
                  <a:pt x="67945" y="0"/>
                </a:lnTo>
                <a:lnTo>
                  <a:pt x="60159" y="1536"/>
                </a:lnTo>
                <a:lnTo>
                  <a:pt x="52793" y="4572"/>
                </a:lnTo>
                <a:lnTo>
                  <a:pt x="45389" y="7607"/>
                </a:lnTo>
                <a:lnTo>
                  <a:pt x="38722" y="12026"/>
                </a:lnTo>
                <a:lnTo>
                  <a:pt x="32981" y="17691"/>
                </a:lnTo>
                <a:lnTo>
                  <a:pt x="32842" y="17818"/>
                </a:lnTo>
                <a:lnTo>
                  <a:pt x="32702" y="17945"/>
                </a:lnTo>
                <a:lnTo>
                  <a:pt x="32575" y="18084"/>
                </a:lnTo>
                <a:lnTo>
                  <a:pt x="32448" y="18211"/>
                </a:lnTo>
                <a:lnTo>
                  <a:pt x="14681" y="61240"/>
                </a:lnTo>
                <a:lnTo>
                  <a:pt x="14681" y="102133"/>
                </a:lnTo>
                <a:lnTo>
                  <a:pt x="14655" y="102412"/>
                </a:lnTo>
                <a:lnTo>
                  <a:pt x="14643" y="102692"/>
                </a:lnTo>
                <a:lnTo>
                  <a:pt x="14643" y="102971"/>
                </a:lnTo>
                <a:lnTo>
                  <a:pt x="14643" y="109258"/>
                </a:lnTo>
                <a:lnTo>
                  <a:pt x="6413" y="110134"/>
                </a:lnTo>
                <a:lnTo>
                  <a:pt x="0" y="117119"/>
                </a:lnTo>
                <a:lnTo>
                  <a:pt x="0" y="125564"/>
                </a:lnTo>
                <a:lnTo>
                  <a:pt x="0" y="134607"/>
                </a:lnTo>
                <a:lnTo>
                  <a:pt x="7353" y="141973"/>
                </a:lnTo>
                <a:lnTo>
                  <a:pt x="16395" y="141973"/>
                </a:lnTo>
                <a:lnTo>
                  <a:pt x="135420" y="141973"/>
                </a:lnTo>
                <a:lnTo>
                  <a:pt x="144462" y="141973"/>
                </a:lnTo>
                <a:lnTo>
                  <a:pt x="151815" y="134607"/>
                </a:lnTo>
                <a:lnTo>
                  <a:pt x="151815" y="125564"/>
                </a:lnTo>
                <a:lnTo>
                  <a:pt x="151815" y="117119"/>
                </a:lnTo>
                <a:lnTo>
                  <a:pt x="145389" y="110134"/>
                </a:lnTo>
                <a:lnTo>
                  <a:pt x="137172" y="109258"/>
                </a:lnTo>
                <a:close/>
              </a:path>
            </a:pathLst>
          </a:custGeom>
          <a:ln w="381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9698922" y="1841788"/>
            <a:ext cx="106680" cy="101600"/>
          </a:xfrm>
          <a:custGeom>
            <a:avLst/>
            <a:gdLst/>
            <a:ahLst/>
            <a:cxnLst/>
            <a:rect l="l" t="t" r="r" b="b"/>
            <a:pathLst>
              <a:path w="106679" h="101600">
                <a:moveTo>
                  <a:pt x="0" y="94945"/>
                </a:moveTo>
                <a:lnTo>
                  <a:pt x="38" y="53225"/>
                </a:lnTo>
                <a:lnTo>
                  <a:pt x="38" y="45554"/>
                </a:lnTo>
                <a:lnTo>
                  <a:pt x="1689" y="38252"/>
                </a:lnTo>
                <a:lnTo>
                  <a:pt x="4648" y="31648"/>
                </a:lnTo>
                <a:lnTo>
                  <a:pt x="7315" y="25654"/>
                </a:lnTo>
                <a:lnTo>
                  <a:pt x="11074" y="20243"/>
                </a:lnTo>
                <a:lnTo>
                  <a:pt x="15671" y="15659"/>
                </a:lnTo>
                <a:lnTo>
                  <a:pt x="15887" y="15443"/>
                </a:lnTo>
                <a:lnTo>
                  <a:pt x="20815" y="10566"/>
                </a:lnTo>
                <a:lnTo>
                  <a:pt x="26682" y="6642"/>
                </a:lnTo>
                <a:lnTo>
                  <a:pt x="33185" y="3962"/>
                </a:lnTo>
                <a:lnTo>
                  <a:pt x="39395" y="1409"/>
                </a:lnTo>
                <a:lnTo>
                  <a:pt x="46177" y="0"/>
                </a:lnTo>
                <a:lnTo>
                  <a:pt x="53263" y="0"/>
                </a:lnTo>
                <a:lnTo>
                  <a:pt x="60363" y="0"/>
                </a:lnTo>
                <a:lnTo>
                  <a:pt x="67144" y="1409"/>
                </a:lnTo>
                <a:lnTo>
                  <a:pt x="73342" y="3962"/>
                </a:lnTo>
                <a:lnTo>
                  <a:pt x="79933" y="6680"/>
                </a:lnTo>
                <a:lnTo>
                  <a:pt x="85864" y="10668"/>
                </a:lnTo>
                <a:lnTo>
                  <a:pt x="90830" y="15633"/>
                </a:lnTo>
                <a:lnTo>
                  <a:pt x="91033" y="15849"/>
                </a:lnTo>
                <a:lnTo>
                  <a:pt x="95249" y="20104"/>
                </a:lnTo>
                <a:lnTo>
                  <a:pt x="98742" y="25057"/>
                </a:lnTo>
                <a:lnTo>
                  <a:pt x="101345" y="30505"/>
                </a:lnTo>
                <a:lnTo>
                  <a:pt x="104635" y="37414"/>
                </a:lnTo>
                <a:lnTo>
                  <a:pt x="106476" y="45123"/>
                </a:lnTo>
                <a:lnTo>
                  <a:pt x="106476" y="53225"/>
                </a:lnTo>
                <a:lnTo>
                  <a:pt x="106476" y="101142"/>
                </a:lnTo>
                <a:lnTo>
                  <a:pt x="0" y="101142"/>
                </a:lnTo>
                <a:lnTo>
                  <a:pt x="0" y="94945"/>
                </a:lnTo>
                <a:close/>
              </a:path>
            </a:pathLst>
          </a:custGeom>
          <a:ln w="381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9684279" y="1950957"/>
            <a:ext cx="135890" cy="17145"/>
          </a:xfrm>
          <a:custGeom>
            <a:avLst/>
            <a:gdLst/>
            <a:ahLst/>
            <a:cxnLst/>
            <a:rect l="l" t="t" r="r" b="b"/>
            <a:pathLst>
              <a:path w="135890" h="17144">
                <a:moveTo>
                  <a:pt x="133311" y="14287"/>
                </a:moveTo>
                <a:lnTo>
                  <a:pt x="131800" y="15811"/>
                </a:lnTo>
                <a:lnTo>
                  <a:pt x="129705" y="16738"/>
                </a:lnTo>
                <a:lnTo>
                  <a:pt x="127393" y="16738"/>
                </a:lnTo>
                <a:lnTo>
                  <a:pt x="8369" y="16738"/>
                </a:lnTo>
                <a:lnTo>
                  <a:pt x="3746" y="16738"/>
                </a:lnTo>
                <a:lnTo>
                  <a:pt x="0" y="12992"/>
                </a:lnTo>
                <a:lnTo>
                  <a:pt x="0" y="8369"/>
                </a:lnTo>
                <a:lnTo>
                  <a:pt x="0" y="6057"/>
                </a:lnTo>
                <a:lnTo>
                  <a:pt x="939" y="3962"/>
                </a:lnTo>
                <a:lnTo>
                  <a:pt x="2451" y="2451"/>
                </a:lnTo>
                <a:lnTo>
                  <a:pt x="3568" y="1333"/>
                </a:lnTo>
                <a:lnTo>
                  <a:pt x="5003" y="520"/>
                </a:lnTo>
                <a:lnTo>
                  <a:pt x="6616" y="177"/>
                </a:lnTo>
                <a:lnTo>
                  <a:pt x="7175" y="63"/>
                </a:lnTo>
                <a:lnTo>
                  <a:pt x="7772" y="0"/>
                </a:lnTo>
                <a:lnTo>
                  <a:pt x="8369" y="0"/>
                </a:lnTo>
                <a:lnTo>
                  <a:pt x="14643" y="0"/>
                </a:lnTo>
                <a:lnTo>
                  <a:pt x="121094" y="0"/>
                </a:lnTo>
                <a:lnTo>
                  <a:pt x="127393" y="0"/>
                </a:lnTo>
                <a:lnTo>
                  <a:pt x="127977" y="0"/>
                </a:lnTo>
                <a:lnTo>
                  <a:pt x="128562" y="63"/>
                </a:lnTo>
                <a:lnTo>
                  <a:pt x="129120" y="177"/>
                </a:lnTo>
                <a:lnTo>
                  <a:pt x="132918" y="977"/>
                </a:lnTo>
                <a:lnTo>
                  <a:pt x="135762" y="4343"/>
                </a:lnTo>
                <a:lnTo>
                  <a:pt x="135762" y="8369"/>
                </a:lnTo>
                <a:lnTo>
                  <a:pt x="135762" y="10680"/>
                </a:lnTo>
                <a:lnTo>
                  <a:pt x="134823" y="12776"/>
                </a:lnTo>
                <a:lnTo>
                  <a:pt x="133311" y="14287"/>
                </a:lnTo>
                <a:close/>
              </a:path>
            </a:pathLst>
          </a:custGeom>
          <a:ln w="381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9714900" y="1859187"/>
            <a:ext cx="29845" cy="65405"/>
          </a:xfrm>
          <a:custGeom>
            <a:avLst/>
            <a:gdLst/>
            <a:ahLst/>
            <a:cxnLst/>
            <a:rect l="l" t="t" r="r" b="b"/>
            <a:pathLst>
              <a:path w="29845" h="65405">
                <a:moveTo>
                  <a:pt x="25247" y="0"/>
                </a:moveTo>
                <a:lnTo>
                  <a:pt x="0" y="30073"/>
                </a:lnTo>
                <a:lnTo>
                  <a:pt x="0" y="63614"/>
                </a:lnTo>
                <a:lnTo>
                  <a:pt x="1803" y="65417"/>
                </a:lnTo>
                <a:lnTo>
                  <a:pt x="6235" y="65417"/>
                </a:lnTo>
                <a:lnTo>
                  <a:pt x="8039" y="63614"/>
                </a:lnTo>
                <a:lnTo>
                  <a:pt x="8039" y="31216"/>
                </a:lnTo>
                <a:lnTo>
                  <a:pt x="8877" y="27228"/>
                </a:lnTo>
                <a:lnTo>
                  <a:pt x="28308" y="7416"/>
                </a:lnTo>
                <a:lnTo>
                  <a:pt x="29286" y="5079"/>
                </a:lnTo>
                <a:lnTo>
                  <a:pt x="27597" y="977"/>
                </a:lnTo>
                <a:lnTo>
                  <a:pt x="2524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9714900" y="1859187"/>
            <a:ext cx="29845" cy="65405"/>
          </a:xfrm>
          <a:custGeom>
            <a:avLst/>
            <a:gdLst/>
            <a:ahLst/>
            <a:cxnLst/>
            <a:rect l="l" t="t" r="r" b="b"/>
            <a:pathLst>
              <a:path w="29845" h="65405">
                <a:moveTo>
                  <a:pt x="23202" y="838"/>
                </a:moveTo>
                <a:lnTo>
                  <a:pt x="18694" y="2692"/>
                </a:lnTo>
                <a:lnTo>
                  <a:pt x="14630" y="5384"/>
                </a:lnTo>
                <a:lnTo>
                  <a:pt x="11137" y="8826"/>
                </a:lnTo>
                <a:lnTo>
                  <a:pt x="10960" y="8991"/>
                </a:lnTo>
                <a:lnTo>
                  <a:pt x="10833" y="9131"/>
                </a:lnTo>
                <a:lnTo>
                  <a:pt x="0" y="30073"/>
                </a:lnTo>
                <a:lnTo>
                  <a:pt x="0" y="35331"/>
                </a:lnTo>
                <a:lnTo>
                  <a:pt x="0" y="61404"/>
                </a:lnTo>
                <a:lnTo>
                  <a:pt x="0" y="63614"/>
                </a:lnTo>
                <a:lnTo>
                  <a:pt x="1803" y="65417"/>
                </a:lnTo>
                <a:lnTo>
                  <a:pt x="4025" y="65417"/>
                </a:lnTo>
                <a:lnTo>
                  <a:pt x="6235" y="65417"/>
                </a:lnTo>
                <a:lnTo>
                  <a:pt x="8039" y="63614"/>
                </a:lnTo>
                <a:lnTo>
                  <a:pt x="8039" y="61404"/>
                </a:lnTo>
                <a:lnTo>
                  <a:pt x="8039" y="50380"/>
                </a:lnTo>
                <a:lnTo>
                  <a:pt x="8039" y="35331"/>
                </a:lnTo>
                <a:lnTo>
                  <a:pt x="8039" y="31216"/>
                </a:lnTo>
                <a:lnTo>
                  <a:pt x="8877" y="27228"/>
                </a:lnTo>
                <a:lnTo>
                  <a:pt x="16586" y="14731"/>
                </a:lnTo>
                <a:lnTo>
                  <a:pt x="16713" y="14604"/>
                </a:lnTo>
                <a:lnTo>
                  <a:pt x="18567" y="12776"/>
                </a:lnTo>
                <a:lnTo>
                  <a:pt x="26250" y="8267"/>
                </a:lnTo>
                <a:lnTo>
                  <a:pt x="28308" y="7416"/>
                </a:lnTo>
                <a:lnTo>
                  <a:pt x="29286" y="5079"/>
                </a:lnTo>
                <a:lnTo>
                  <a:pt x="28447" y="3022"/>
                </a:lnTo>
                <a:lnTo>
                  <a:pt x="27597" y="977"/>
                </a:lnTo>
                <a:lnTo>
                  <a:pt x="25247" y="0"/>
                </a:lnTo>
                <a:lnTo>
                  <a:pt x="23202" y="838"/>
                </a:lnTo>
                <a:close/>
              </a:path>
            </a:pathLst>
          </a:custGeom>
          <a:ln w="381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720001" y="2370251"/>
            <a:ext cx="1706397" cy="120943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2716199" y="2793183"/>
            <a:ext cx="3282315" cy="0"/>
          </a:xfrm>
          <a:custGeom>
            <a:avLst/>
            <a:gdLst/>
            <a:ahLst/>
            <a:cxnLst/>
            <a:rect l="l" t="t" r="r" b="b"/>
            <a:pathLst>
              <a:path w="3282315" h="0">
                <a:moveTo>
                  <a:pt x="0" y="0"/>
                </a:moveTo>
                <a:lnTo>
                  <a:pt x="3282302" y="0"/>
                </a:lnTo>
              </a:path>
            </a:pathLst>
          </a:custGeom>
          <a:ln w="6350">
            <a:solidFill>
              <a:srgbClr val="F6AF5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2716199" y="4405984"/>
            <a:ext cx="3282315" cy="0"/>
          </a:xfrm>
          <a:custGeom>
            <a:avLst/>
            <a:gdLst/>
            <a:ahLst/>
            <a:cxnLst/>
            <a:rect l="l" t="t" r="r" b="b"/>
            <a:pathLst>
              <a:path w="3282315" h="0">
                <a:moveTo>
                  <a:pt x="0" y="0"/>
                </a:moveTo>
                <a:lnTo>
                  <a:pt x="3282302" y="0"/>
                </a:lnTo>
              </a:path>
            </a:pathLst>
          </a:custGeom>
          <a:ln w="6350">
            <a:solidFill>
              <a:srgbClr val="F6AF5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 txBox="1"/>
          <p:nvPr/>
        </p:nvSpPr>
        <p:spPr>
          <a:xfrm>
            <a:off x="707299" y="1238767"/>
            <a:ext cx="5492115" cy="8007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R="2374900">
              <a:lnSpc>
                <a:spcPct val="100000"/>
              </a:lnSpc>
            </a:pPr>
            <a:r>
              <a:rPr dirty="0" sz="1500" spc="-30" b="1">
                <a:latin typeface="나눔스퀘어 네오 ExtraBold"/>
                <a:cs typeface="나눔스퀘어 네오 ExtraBold"/>
              </a:rPr>
              <a:t>①</a:t>
            </a:r>
            <a:r>
              <a:rPr dirty="0" sz="1500" spc="-85" b="1">
                <a:latin typeface="나눔스퀘어 네오 ExtraBold"/>
                <a:cs typeface="나눔스퀘어 네오 ExtraBold"/>
              </a:rPr>
              <a:t> </a:t>
            </a:r>
            <a:r>
              <a:rPr dirty="0" sz="1500" spc="-70" b="1">
                <a:latin typeface="나눔스퀘어 네오 ExtraBold"/>
                <a:cs typeface="나눔스퀘어 네오 ExtraBold"/>
              </a:rPr>
              <a:t>자</a:t>
            </a:r>
            <a:r>
              <a:rPr dirty="0" sz="1500" spc="-30" b="1">
                <a:latin typeface="나눔스퀘어 네오 ExtraBold"/>
                <a:cs typeface="나눔스퀘어 네오 ExtraBold"/>
              </a:rPr>
              <a:t>재</a:t>
            </a:r>
            <a:r>
              <a:rPr dirty="0" sz="1500" spc="-85" b="1">
                <a:latin typeface="나눔스퀘어 네오 ExtraBold"/>
                <a:cs typeface="나눔스퀘어 네오 ExtraBold"/>
              </a:rPr>
              <a:t> </a:t>
            </a:r>
            <a:r>
              <a:rPr dirty="0" sz="1500" spc="-70" b="1">
                <a:latin typeface="나눔스퀘어 네오 ExtraBold"/>
                <a:cs typeface="나눔스퀘어 네오 ExtraBold"/>
              </a:rPr>
              <a:t>반</a:t>
            </a:r>
            <a:r>
              <a:rPr dirty="0" sz="1500" spc="-30" b="1">
                <a:latin typeface="나눔스퀘어 네오 ExtraBold"/>
                <a:cs typeface="나눔스퀘어 네오 ExtraBold"/>
              </a:rPr>
              <a:t>입</a:t>
            </a:r>
            <a:r>
              <a:rPr dirty="0" sz="1500" b="1">
                <a:latin typeface="나눔스퀘어 네오 ExtraBold"/>
                <a:cs typeface="나눔스퀘어 네오 ExtraBold"/>
              </a:rPr>
              <a:t> </a:t>
            </a:r>
            <a:r>
              <a:rPr dirty="0" sz="1500" spc="-140" b="1">
                <a:latin typeface="나눔스퀘어 네오 ExtraBold"/>
                <a:cs typeface="나눔스퀘어 네오 ExtraBold"/>
              </a:rPr>
              <a:t> </a:t>
            </a:r>
            <a:r>
              <a:rPr dirty="0" sz="1500" spc="-15">
                <a:latin typeface="나눔스퀘어 네오 Regular"/>
                <a:cs typeface="나눔스퀘어 네오 Regular"/>
              </a:rPr>
              <a:t>-</a:t>
            </a:r>
            <a:r>
              <a:rPr dirty="0" sz="1500" spc="-85">
                <a:latin typeface="나눔스퀘어 네오 Regular"/>
                <a:cs typeface="나눔스퀘어 네오 Regular"/>
              </a:rPr>
              <a:t> </a:t>
            </a:r>
            <a:r>
              <a:rPr dirty="0" sz="1500" spc="-70">
                <a:latin typeface="나눔스퀘어 네오 Regular"/>
                <a:cs typeface="나눔스퀘어 네오 Regular"/>
              </a:rPr>
              <a:t>떨어짐</a:t>
            </a:r>
            <a:r>
              <a:rPr dirty="0" sz="1500" spc="-10">
                <a:latin typeface="나눔스퀘어 네오 Regular"/>
                <a:cs typeface="나눔스퀘어 네오 Regular"/>
              </a:rPr>
              <a:t>,</a:t>
            </a:r>
            <a:r>
              <a:rPr dirty="0" sz="1500" spc="-85">
                <a:latin typeface="나눔스퀘어 네오 Regular"/>
                <a:cs typeface="나눔스퀘어 네오 Regular"/>
              </a:rPr>
              <a:t> </a:t>
            </a:r>
            <a:r>
              <a:rPr dirty="0" sz="1500" spc="-70">
                <a:latin typeface="나눔스퀘어 네오 Regular"/>
                <a:cs typeface="나눔스퀘어 네오 Regular"/>
              </a:rPr>
              <a:t>넘어짐</a:t>
            </a:r>
            <a:r>
              <a:rPr dirty="0" sz="1500" spc="-10">
                <a:latin typeface="나눔스퀘어 네오 Regular"/>
                <a:cs typeface="나눔스퀘어 네오 Regular"/>
              </a:rPr>
              <a:t>,</a:t>
            </a:r>
            <a:r>
              <a:rPr dirty="0" sz="1500" spc="-85">
                <a:latin typeface="나눔스퀘어 네오 Regular"/>
                <a:cs typeface="나눔스퀘어 네오 Regular"/>
              </a:rPr>
              <a:t> </a:t>
            </a:r>
            <a:r>
              <a:rPr dirty="0" sz="1500" spc="-70">
                <a:latin typeface="나눔스퀘어 네오 Regular"/>
                <a:cs typeface="나눔스퀘어 네오 Regular"/>
              </a:rPr>
              <a:t>부딪</a:t>
            </a:r>
            <a:r>
              <a:rPr dirty="0" sz="1500" spc="-30">
                <a:latin typeface="나눔스퀘어 네오 Regular"/>
                <a:cs typeface="나눔스퀘어 네오 Regular"/>
              </a:rPr>
              <a:t>힘</a:t>
            </a:r>
            <a:r>
              <a:rPr dirty="0" sz="1500" spc="-85">
                <a:latin typeface="나눔스퀘어 네오 Regular"/>
                <a:cs typeface="나눔스퀘어 네오 Regular"/>
              </a:rPr>
              <a:t> </a:t>
            </a:r>
            <a:r>
              <a:rPr dirty="0" sz="1500" spc="-30">
                <a:latin typeface="나눔스퀘어 네오 Regular"/>
                <a:cs typeface="나눔스퀘어 네오 Regular"/>
              </a:rPr>
              <a:t>등</a:t>
            </a:r>
            <a:endParaRPr sz="1500">
              <a:latin typeface="나눔스퀘어 네오 Regular"/>
              <a:cs typeface="나눔스퀘어 네오 Regular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 algn="ctr" marR="2475230">
              <a:lnSpc>
                <a:spcPct val="100000"/>
              </a:lnSpc>
              <a:spcBef>
                <a:spcPts val="955"/>
              </a:spcBef>
              <a:tabLst>
                <a:tab pos="1902460" algn="l"/>
              </a:tabLst>
            </a:pPr>
            <a:r>
              <a:rPr dirty="0" baseline="2525" sz="1650" spc="-75" b="1">
                <a:solidFill>
                  <a:srgbClr val="0092A1"/>
                </a:solidFill>
                <a:latin typeface="나눔스퀘어 네오 Heavy"/>
                <a:cs typeface="나눔스퀘어 네오 Heavy"/>
              </a:rPr>
              <a:t>공정·작업</a:t>
            </a:r>
            <a:r>
              <a:rPr dirty="0" baseline="2525" sz="1650" spc="-37" b="1">
                <a:solidFill>
                  <a:srgbClr val="0092A1"/>
                </a:solidFill>
                <a:latin typeface="나눔스퀘어 네오 Heavy"/>
                <a:cs typeface="나눔스퀘어 네오 Heavy"/>
              </a:rPr>
              <a:t>별</a:t>
            </a:r>
            <a:r>
              <a:rPr dirty="0" baseline="2525" sz="1650" spc="-89" b="1">
                <a:solidFill>
                  <a:srgbClr val="0092A1"/>
                </a:solidFill>
                <a:latin typeface="나눔스퀘어 네오 Heavy"/>
                <a:cs typeface="나눔스퀘어 네오 Heavy"/>
              </a:rPr>
              <a:t> </a:t>
            </a:r>
            <a:r>
              <a:rPr dirty="0" baseline="2525" sz="1650" spc="-82" b="1">
                <a:solidFill>
                  <a:srgbClr val="0092A1"/>
                </a:solidFill>
                <a:latin typeface="나눔스퀘어 네오 Heavy"/>
                <a:cs typeface="나눔스퀘어 네오 Heavy"/>
              </a:rPr>
              <a:t>내</a:t>
            </a:r>
            <a:r>
              <a:rPr dirty="0" baseline="2525" sz="1650" spc="-37" b="1">
                <a:solidFill>
                  <a:srgbClr val="0092A1"/>
                </a:solidFill>
                <a:latin typeface="나눔스퀘어 네오 Heavy"/>
                <a:cs typeface="나눔스퀘어 네오 Heavy"/>
              </a:rPr>
              <a:t>용</a:t>
            </a:r>
            <a:r>
              <a:rPr dirty="0" baseline="2525" sz="1650" b="1">
                <a:solidFill>
                  <a:srgbClr val="0092A1"/>
                </a:solidFill>
                <a:latin typeface="나눔스퀘어 네오 Heavy"/>
                <a:cs typeface="나눔스퀘어 네오 Heavy"/>
              </a:rPr>
              <a:t>	</a:t>
            </a:r>
            <a:r>
              <a:rPr dirty="0" sz="1100" spc="-50" b="1">
                <a:solidFill>
                  <a:srgbClr val="FFFFFF"/>
                </a:solidFill>
                <a:latin typeface="나눔스퀘어 네오 Heavy"/>
                <a:cs typeface="나눔스퀘어 네오 Heavy"/>
              </a:rPr>
              <a:t>유해·위험요인</a:t>
            </a:r>
            <a:endParaRPr sz="1100">
              <a:latin typeface="나눔스퀘어 네오 Heavy"/>
              <a:cs typeface="나눔스퀘어 네오 Heavy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6379197" y="1710004"/>
            <a:ext cx="3592829" cy="3295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49225">
              <a:lnSpc>
                <a:spcPct val="100000"/>
              </a:lnSpc>
            </a:pPr>
            <a:r>
              <a:rPr dirty="0" sz="1100" spc="-55" b="1">
                <a:solidFill>
                  <a:srgbClr val="FFFFFF"/>
                </a:solidFill>
                <a:latin typeface="나눔스퀘어 네오 Heavy"/>
                <a:cs typeface="나눔스퀘어 네오 Heavy"/>
              </a:rPr>
              <a:t>예방대책</a:t>
            </a:r>
            <a:endParaRPr sz="1100">
              <a:latin typeface="나눔스퀘어 네오 Heavy"/>
              <a:cs typeface="나눔스퀘어 네오 Heavy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707299" y="2170060"/>
            <a:ext cx="695325" cy="139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 spc="-45" b="1">
                <a:latin typeface="나눔스퀘어 네오 Bold"/>
                <a:cs typeface="나눔스퀘어 네오 Bold"/>
              </a:rPr>
              <a:t>수</a:t>
            </a:r>
            <a:r>
              <a:rPr dirty="0" sz="900" spc="-20" b="1">
                <a:latin typeface="나눔스퀘어 네오 Bold"/>
                <a:cs typeface="나눔스퀘어 네오 Bold"/>
              </a:rPr>
              <a:t>목</a:t>
            </a:r>
            <a:r>
              <a:rPr dirty="0" sz="900" spc="-50" b="1">
                <a:latin typeface="나눔스퀘어 네오 Bold"/>
                <a:cs typeface="나눔스퀘어 네오 Bold"/>
              </a:rPr>
              <a:t> </a:t>
            </a:r>
            <a:r>
              <a:rPr dirty="0" sz="900" spc="-45" b="1">
                <a:latin typeface="나눔스퀘어 네오 Bold"/>
                <a:cs typeface="나눔스퀘어 네오 Bold"/>
              </a:rPr>
              <a:t>자</a:t>
            </a:r>
            <a:r>
              <a:rPr dirty="0" sz="900" spc="-20" b="1">
                <a:latin typeface="나눔스퀘어 네오 Bold"/>
                <a:cs typeface="나눔스퀘어 네오 Bold"/>
              </a:rPr>
              <a:t>재</a:t>
            </a:r>
            <a:r>
              <a:rPr dirty="0" sz="900" spc="-50" b="1">
                <a:latin typeface="나눔스퀘어 네오 Bold"/>
                <a:cs typeface="나눔스퀘어 네오 Bold"/>
              </a:rPr>
              <a:t> </a:t>
            </a:r>
            <a:r>
              <a:rPr dirty="0" sz="900" spc="-45" b="1">
                <a:latin typeface="나눔스퀘어 네오 Bold"/>
                <a:cs typeface="나눔스퀘어 네오 Bold"/>
              </a:rPr>
              <a:t>입고</a:t>
            </a:r>
            <a:endParaRPr sz="900">
              <a:latin typeface="나눔스퀘어 네오 Bold"/>
              <a:cs typeface="나눔스퀘어 네오 Bold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6485366" y="2793183"/>
            <a:ext cx="3282315" cy="0"/>
          </a:xfrm>
          <a:custGeom>
            <a:avLst/>
            <a:gdLst/>
            <a:ahLst/>
            <a:cxnLst/>
            <a:rect l="l" t="t" r="r" b="b"/>
            <a:pathLst>
              <a:path w="3282315" h="0">
                <a:moveTo>
                  <a:pt x="0" y="0"/>
                </a:moveTo>
                <a:lnTo>
                  <a:pt x="3282302" y="0"/>
                </a:lnTo>
              </a:path>
            </a:pathLst>
          </a:custGeom>
          <a:ln w="6350">
            <a:solidFill>
              <a:srgbClr val="77AFB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6485366" y="4405984"/>
            <a:ext cx="3282315" cy="0"/>
          </a:xfrm>
          <a:custGeom>
            <a:avLst/>
            <a:gdLst/>
            <a:ahLst/>
            <a:cxnLst/>
            <a:rect l="l" t="t" r="r" b="b"/>
            <a:pathLst>
              <a:path w="3282315" h="0">
                <a:moveTo>
                  <a:pt x="0" y="0"/>
                </a:moveTo>
                <a:lnTo>
                  <a:pt x="3282302" y="0"/>
                </a:lnTo>
              </a:path>
            </a:pathLst>
          </a:custGeom>
          <a:ln w="6350">
            <a:solidFill>
              <a:srgbClr val="77AFB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 txBox="1"/>
          <p:nvPr/>
        </p:nvSpPr>
        <p:spPr>
          <a:xfrm>
            <a:off x="2748499" y="2209752"/>
            <a:ext cx="2256790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 spc="-15" b="1">
                <a:solidFill>
                  <a:srgbClr val="F18B00"/>
                </a:solidFill>
                <a:latin typeface="나눔스퀘어 네오 Bold"/>
                <a:cs typeface="나눔스퀘어 네오 Bold"/>
              </a:rPr>
              <a:t>•</a:t>
            </a:r>
            <a:r>
              <a:rPr dirty="0" sz="1200" spc="-65" b="1">
                <a:solidFill>
                  <a:srgbClr val="F18B00"/>
                </a:solidFill>
                <a:latin typeface="나눔스퀘어 네오 Bold"/>
                <a:cs typeface="나눔스퀘어 네오 Bold"/>
              </a:rPr>
              <a:t> </a:t>
            </a:r>
            <a:r>
              <a:rPr dirty="0" sz="1200" spc="-55" b="1">
                <a:latin typeface="나눔스퀘어 네오 Bold"/>
                <a:cs typeface="나눔스퀘어 네오 Bold"/>
              </a:rPr>
              <a:t>자</a:t>
            </a:r>
            <a:r>
              <a:rPr dirty="0" sz="1200" spc="-25" b="1">
                <a:latin typeface="나눔스퀘어 네오 Bold"/>
                <a:cs typeface="나눔스퀘어 네오 Bold"/>
              </a:rPr>
              <a:t>재</a:t>
            </a:r>
            <a:r>
              <a:rPr dirty="0" sz="1200" spc="-65" b="1">
                <a:latin typeface="나눔스퀘어 네오 Bold"/>
                <a:cs typeface="나눔스퀘어 네오 Bold"/>
              </a:rPr>
              <a:t> </a:t>
            </a:r>
            <a:r>
              <a:rPr dirty="0" sz="1200" spc="-55" b="1">
                <a:latin typeface="나눔스퀘어 네오 Bold"/>
                <a:cs typeface="나눔스퀘어 네오 Bold"/>
              </a:rPr>
              <a:t>입</a:t>
            </a:r>
            <a:r>
              <a:rPr dirty="0" sz="1200" spc="-25" b="1">
                <a:latin typeface="나눔스퀘어 네오 Bold"/>
                <a:cs typeface="나눔스퀘어 네오 Bold"/>
              </a:rPr>
              <a:t>고</a:t>
            </a:r>
            <a:r>
              <a:rPr dirty="0" sz="1200" spc="-65" b="1">
                <a:latin typeface="나눔스퀘어 네오 Bold"/>
                <a:cs typeface="나눔스퀘어 네오 Bold"/>
              </a:rPr>
              <a:t> </a:t>
            </a:r>
            <a:r>
              <a:rPr dirty="0" sz="1200" spc="-25" b="1">
                <a:latin typeface="나눔스퀘어 네오 Bold"/>
                <a:cs typeface="나눔스퀘어 네오 Bold"/>
              </a:rPr>
              <a:t>중</a:t>
            </a:r>
            <a:r>
              <a:rPr dirty="0" sz="1200" spc="-65" b="1">
                <a:latin typeface="나눔스퀘어 네오 Bold"/>
                <a:cs typeface="나눔스퀘어 네오 Bold"/>
              </a:rPr>
              <a:t> </a:t>
            </a:r>
            <a:r>
              <a:rPr dirty="0" sz="1200" spc="-55" b="1">
                <a:latin typeface="나눔스퀘어 네오 Bold"/>
                <a:cs typeface="나눔스퀘어 네오 Bold"/>
              </a:rPr>
              <a:t>차량</a:t>
            </a:r>
            <a:r>
              <a:rPr dirty="0" sz="1200" spc="-25" b="1">
                <a:latin typeface="나눔스퀘어 네오 Bold"/>
                <a:cs typeface="나눔스퀘어 네오 Bold"/>
              </a:rPr>
              <a:t>에</a:t>
            </a:r>
            <a:r>
              <a:rPr dirty="0" sz="1200" spc="-65" b="1">
                <a:latin typeface="나눔스퀘어 네오 Bold"/>
                <a:cs typeface="나눔스퀘어 네오 Bold"/>
              </a:rPr>
              <a:t> </a:t>
            </a:r>
            <a:r>
              <a:rPr dirty="0" sz="1200" spc="-55" b="1">
                <a:latin typeface="나눔스퀘어 네오 Bold"/>
                <a:cs typeface="나눔스퀘어 네오 Bold"/>
              </a:rPr>
              <a:t>끼</a:t>
            </a:r>
            <a:r>
              <a:rPr dirty="0" sz="1200" spc="-25" b="1">
                <a:latin typeface="나눔스퀘어 네오 Bold"/>
                <a:cs typeface="나눔스퀘어 네오 Bold"/>
              </a:rPr>
              <a:t>임</a:t>
            </a:r>
            <a:r>
              <a:rPr dirty="0" sz="1200" spc="-65" b="1">
                <a:latin typeface="나눔스퀘어 네오 Bold"/>
                <a:cs typeface="나눔스퀘어 네오 Bold"/>
              </a:rPr>
              <a:t> </a:t>
            </a:r>
            <a:r>
              <a:rPr dirty="0" sz="1200" spc="-25" b="1">
                <a:latin typeface="나눔스퀘어 네오 Bold"/>
                <a:cs typeface="나눔스퀘어 네오 Bold"/>
              </a:rPr>
              <a:t>및</a:t>
            </a:r>
            <a:r>
              <a:rPr dirty="0" sz="1200" spc="-65" b="1">
                <a:latin typeface="나눔스퀘어 네오 Bold"/>
                <a:cs typeface="나눔스퀘어 네오 Bold"/>
              </a:rPr>
              <a:t> </a:t>
            </a:r>
            <a:r>
              <a:rPr dirty="0" sz="1200" spc="-55" b="1">
                <a:latin typeface="나눔스퀘어 네오 Bold"/>
                <a:cs typeface="나눔스퀘어 네오 Bold"/>
              </a:rPr>
              <a:t>부딪힘</a:t>
            </a:r>
            <a:endParaRPr sz="1200">
              <a:latin typeface="나눔스퀘어 네오 Bold"/>
              <a:cs typeface="나눔스퀘어 네오 Bold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2748499" y="2895552"/>
            <a:ext cx="2637155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 spc="-15" b="1">
                <a:solidFill>
                  <a:srgbClr val="F18B00"/>
                </a:solidFill>
                <a:latin typeface="나눔스퀘어 네오 Bold"/>
                <a:cs typeface="나눔스퀘어 네오 Bold"/>
              </a:rPr>
              <a:t>•</a:t>
            </a:r>
            <a:r>
              <a:rPr dirty="0" sz="1200" spc="-65" b="1">
                <a:solidFill>
                  <a:srgbClr val="F18B00"/>
                </a:solidFill>
                <a:latin typeface="나눔스퀘어 네오 Bold"/>
                <a:cs typeface="나눔스퀘어 네오 Bold"/>
              </a:rPr>
              <a:t> </a:t>
            </a:r>
            <a:r>
              <a:rPr dirty="0" sz="1200" spc="-55" b="1">
                <a:latin typeface="나눔스퀘어 네오 Bold"/>
                <a:cs typeface="나눔스퀘어 네오 Bold"/>
              </a:rPr>
              <a:t>화물</a:t>
            </a:r>
            <a:r>
              <a:rPr dirty="0" sz="1200" spc="-25" b="1">
                <a:latin typeface="나눔스퀘어 네오 Bold"/>
                <a:cs typeface="나눔스퀘어 네오 Bold"/>
              </a:rPr>
              <a:t>차</a:t>
            </a:r>
            <a:r>
              <a:rPr dirty="0" sz="1200" spc="-65" b="1">
                <a:latin typeface="나눔스퀘어 네오 Bold"/>
                <a:cs typeface="나눔스퀘어 네오 Bold"/>
              </a:rPr>
              <a:t> </a:t>
            </a:r>
            <a:r>
              <a:rPr dirty="0" sz="1200" spc="-55" b="1">
                <a:latin typeface="나눔스퀘어 네오 Bold"/>
                <a:cs typeface="나눔스퀘어 네오 Bold"/>
              </a:rPr>
              <a:t>적재함</a:t>
            </a:r>
            <a:r>
              <a:rPr dirty="0" sz="1200" spc="-25" b="1">
                <a:latin typeface="나눔스퀘어 네오 Bold"/>
                <a:cs typeface="나눔스퀘어 네오 Bold"/>
              </a:rPr>
              <a:t>에</a:t>
            </a:r>
            <a:r>
              <a:rPr dirty="0" sz="1200" spc="-65" b="1">
                <a:latin typeface="나눔스퀘어 네오 Bold"/>
                <a:cs typeface="나눔스퀘어 네오 Bold"/>
              </a:rPr>
              <a:t> </a:t>
            </a:r>
            <a:r>
              <a:rPr dirty="0" sz="1200" spc="-55" b="1">
                <a:latin typeface="나눔스퀘어 네오 Bold"/>
                <a:cs typeface="나눔스퀘어 네오 Bold"/>
              </a:rPr>
              <a:t>탑승하</a:t>
            </a:r>
            <a:r>
              <a:rPr dirty="0" sz="1200" spc="-25" b="1">
                <a:latin typeface="나눔스퀘어 네오 Bold"/>
                <a:cs typeface="나눔스퀘어 네오 Bold"/>
              </a:rPr>
              <a:t>여</a:t>
            </a:r>
            <a:r>
              <a:rPr dirty="0" sz="1200" spc="-65" b="1">
                <a:latin typeface="나눔스퀘어 네오 Bold"/>
                <a:cs typeface="나눔스퀘어 네오 Bold"/>
              </a:rPr>
              <a:t> </a:t>
            </a:r>
            <a:r>
              <a:rPr dirty="0" sz="1200" spc="-55" b="1">
                <a:latin typeface="나눔스퀘어 네오 Bold"/>
                <a:cs typeface="나눔스퀘어 네오 Bold"/>
              </a:rPr>
              <a:t>이</a:t>
            </a:r>
            <a:r>
              <a:rPr dirty="0" sz="1200" spc="-25" b="1">
                <a:latin typeface="나눔스퀘어 네오 Bold"/>
                <a:cs typeface="나눔스퀘어 네오 Bold"/>
              </a:rPr>
              <a:t>동</a:t>
            </a:r>
            <a:r>
              <a:rPr dirty="0" sz="1200" spc="-65" b="1">
                <a:latin typeface="나눔스퀘어 네오 Bold"/>
                <a:cs typeface="나눔스퀘어 네오 Bold"/>
              </a:rPr>
              <a:t> </a:t>
            </a:r>
            <a:r>
              <a:rPr dirty="0" sz="1200" spc="-25" b="1">
                <a:latin typeface="나눔스퀘어 네오 Bold"/>
                <a:cs typeface="나눔스퀘어 네오 Bold"/>
              </a:rPr>
              <a:t>중</a:t>
            </a:r>
            <a:r>
              <a:rPr dirty="0" sz="1200" spc="-65" b="1">
                <a:latin typeface="나눔스퀘어 네오 Bold"/>
                <a:cs typeface="나눔스퀘어 네오 Bold"/>
              </a:rPr>
              <a:t> </a:t>
            </a:r>
            <a:r>
              <a:rPr dirty="0" sz="1200" spc="-55" b="1">
                <a:latin typeface="나눔스퀘어 네오 Bold"/>
                <a:cs typeface="나눔스퀘어 네오 Bold"/>
              </a:rPr>
              <a:t>떨어짐</a:t>
            </a:r>
            <a:endParaRPr sz="1200">
              <a:latin typeface="나눔스퀘어 네오 Bold"/>
              <a:cs typeface="나눔스퀘어 네오 Bold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2748499" y="4495752"/>
            <a:ext cx="2499360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 spc="-15" b="1">
                <a:solidFill>
                  <a:srgbClr val="F18B00"/>
                </a:solidFill>
                <a:latin typeface="나눔스퀘어 네오 Bold"/>
                <a:cs typeface="나눔스퀘어 네오 Bold"/>
              </a:rPr>
              <a:t>•</a:t>
            </a:r>
            <a:r>
              <a:rPr dirty="0" sz="1200" spc="-65" b="1">
                <a:solidFill>
                  <a:srgbClr val="F18B00"/>
                </a:solidFill>
                <a:latin typeface="나눔스퀘어 네오 Bold"/>
                <a:cs typeface="나눔스퀘어 네오 Bold"/>
              </a:rPr>
              <a:t> </a:t>
            </a:r>
            <a:r>
              <a:rPr dirty="0" sz="1200" spc="-55" b="1">
                <a:latin typeface="나눔스퀘어 네오 Bold"/>
                <a:cs typeface="나눔스퀘어 네오 Bold"/>
              </a:rPr>
              <a:t>화물</a:t>
            </a:r>
            <a:r>
              <a:rPr dirty="0" sz="1200" spc="-25" b="1">
                <a:latin typeface="나눔스퀘어 네오 Bold"/>
                <a:cs typeface="나눔스퀘어 네오 Bold"/>
              </a:rPr>
              <a:t>차</a:t>
            </a:r>
            <a:r>
              <a:rPr dirty="0" sz="1200" spc="-65" b="1">
                <a:latin typeface="나눔스퀘어 네오 Bold"/>
                <a:cs typeface="나눔스퀘어 네오 Bold"/>
              </a:rPr>
              <a:t> </a:t>
            </a:r>
            <a:r>
              <a:rPr dirty="0" sz="1200" spc="-55" b="1">
                <a:latin typeface="나눔스퀘어 네오 Bold"/>
                <a:cs typeface="나눔스퀘어 네오 Bold"/>
              </a:rPr>
              <a:t>운</a:t>
            </a:r>
            <a:r>
              <a:rPr dirty="0" sz="1200" spc="-25" b="1">
                <a:latin typeface="나눔스퀘어 네오 Bold"/>
                <a:cs typeface="나눔스퀘어 네오 Bold"/>
              </a:rPr>
              <a:t>행</a:t>
            </a:r>
            <a:r>
              <a:rPr dirty="0" sz="1200" spc="-65" b="1">
                <a:latin typeface="나눔스퀘어 네오 Bold"/>
                <a:cs typeface="나눔스퀘어 네오 Bold"/>
              </a:rPr>
              <a:t> </a:t>
            </a:r>
            <a:r>
              <a:rPr dirty="0" sz="1200" spc="-25" b="1">
                <a:latin typeface="나눔스퀘어 네오 Bold"/>
                <a:cs typeface="나눔스퀘어 네오 Bold"/>
              </a:rPr>
              <a:t>중</a:t>
            </a:r>
            <a:r>
              <a:rPr dirty="0" sz="1200" spc="-65" b="1">
                <a:latin typeface="나눔스퀘어 네오 Bold"/>
                <a:cs typeface="나눔스퀘어 네오 Bold"/>
              </a:rPr>
              <a:t> </a:t>
            </a:r>
            <a:r>
              <a:rPr dirty="0" sz="1200" spc="-55" b="1">
                <a:latin typeface="나눔스퀘어 네오 Bold"/>
                <a:cs typeface="나눔스퀘어 네오 Bold"/>
              </a:rPr>
              <a:t>적재함에</a:t>
            </a:r>
            <a:r>
              <a:rPr dirty="0" sz="1200" spc="-25" b="1">
                <a:latin typeface="나눔스퀘어 네오 Bold"/>
                <a:cs typeface="나눔스퀘어 네오 Bold"/>
              </a:rPr>
              <a:t>서</a:t>
            </a:r>
            <a:r>
              <a:rPr dirty="0" sz="1200" spc="-65" b="1">
                <a:latin typeface="나눔스퀘어 네오 Bold"/>
                <a:cs typeface="나눔스퀘어 네오 Bold"/>
              </a:rPr>
              <a:t> </a:t>
            </a:r>
            <a:r>
              <a:rPr dirty="0" sz="1200" spc="-55" b="1">
                <a:latin typeface="나눔스퀘어 네오 Bold"/>
                <a:cs typeface="나눔스퀘어 네오 Bold"/>
              </a:rPr>
              <a:t>수</a:t>
            </a:r>
            <a:r>
              <a:rPr dirty="0" sz="1200" spc="-25" b="1">
                <a:latin typeface="나눔스퀘어 네오 Bold"/>
                <a:cs typeface="나눔스퀘어 네오 Bold"/>
              </a:rPr>
              <a:t>목</a:t>
            </a:r>
            <a:r>
              <a:rPr dirty="0" sz="1200" spc="-65" b="1">
                <a:latin typeface="나눔스퀘어 네오 Bold"/>
                <a:cs typeface="나눔스퀘어 네오 Bold"/>
              </a:rPr>
              <a:t> </a:t>
            </a:r>
            <a:r>
              <a:rPr dirty="0" sz="1200" spc="-55" b="1">
                <a:latin typeface="나눔스퀘어 네오 Bold"/>
                <a:cs typeface="나눔스퀘어 네오 Bold"/>
              </a:rPr>
              <a:t>떨어짐</a:t>
            </a:r>
            <a:endParaRPr sz="1200">
              <a:latin typeface="나눔스퀘어 네오 Bold"/>
              <a:cs typeface="나눔스퀘어 네오 Bold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6502910" y="2209752"/>
            <a:ext cx="851535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 spc="-15" b="1">
                <a:solidFill>
                  <a:srgbClr val="0092A1"/>
                </a:solidFill>
                <a:latin typeface="나눔스퀘어 네오 Bold"/>
                <a:cs typeface="나눔스퀘어 네오 Bold"/>
              </a:rPr>
              <a:t>•</a:t>
            </a:r>
            <a:r>
              <a:rPr dirty="0" sz="1200" spc="-65" b="1">
                <a:solidFill>
                  <a:srgbClr val="0092A1"/>
                </a:solidFill>
                <a:latin typeface="나눔스퀘어 네오 Bold"/>
                <a:cs typeface="나눔스퀘어 네오 Bold"/>
              </a:rPr>
              <a:t> </a:t>
            </a:r>
            <a:r>
              <a:rPr dirty="0" sz="1200" spc="-55" b="1">
                <a:latin typeface="나눔스퀘어 네오 Bold"/>
                <a:cs typeface="나눔스퀘어 네오 Bold"/>
              </a:rPr>
              <a:t>신호</a:t>
            </a:r>
            <a:r>
              <a:rPr dirty="0" sz="1200" spc="-25" b="1">
                <a:latin typeface="나눔스퀘어 네오 Bold"/>
                <a:cs typeface="나눔스퀘어 네오 Bold"/>
              </a:rPr>
              <a:t>수</a:t>
            </a:r>
            <a:r>
              <a:rPr dirty="0" sz="1200" spc="-65" b="1">
                <a:latin typeface="나눔스퀘어 네오 Bold"/>
                <a:cs typeface="나눔스퀘어 네오 Bold"/>
              </a:rPr>
              <a:t> </a:t>
            </a:r>
            <a:r>
              <a:rPr dirty="0" sz="1200" spc="-55" b="1">
                <a:latin typeface="나눔스퀘어 네오 Bold"/>
                <a:cs typeface="나눔스퀘어 네오 Bold"/>
              </a:rPr>
              <a:t>배치</a:t>
            </a:r>
            <a:endParaRPr sz="1200">
              <a:latin typeface="나눔스퀘어 네오 Bold"/>
              <a:cs typeface="나눔스퀘어 네오 Bold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6502910" y="2895552"/>
            <a:ext cx="3050540" cy="2463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 spc="-15" b="1">
                <a:solidFill>
                  <a:srgbClr val="0092A1"/>
                </a:solidFill>
                <a:latin typeface="나눔스퀘어 네오 Bold"/>
                <a:cs typeface="나눔스퀘어 네오 Bold"/>
              </a:rPr>
              <a:t>•</a:t>
            </a:r>
            <a:r>
              <a:rPr dirty="0" sz="1200" spc="-65" b="1">
                <a:solidFill>
                  <a:srgbClr val="0092A1"/>
                </a:solidFill>
                <a:latin typeface="나눔스퀘어 네오 Bold"/>
                <a:cs typeface="나눔스퀘어 네오 Bold"/>
              </a:rPr>
              <a:t> </a:t>
            </a:r>
            <a:r>
              <a:rPr dirty="0" sz="1200" spc="-55" b="1">
                <a:latin typeface="나눔스퀘어 네오 Bold"/>
                <a:cs typeface="나눔스퀘어 네오 Bold"/>
              </a:rPr>
              <a:t>통</a:t>
            </a:r>
            <a:r>
              <a:rPr dirty="0" sz="1200" spc="-25" b="1">
                <a:latin typeface="나눔스퀘어 네오 Bold"/>
                <a:cs typeface="나눔스퀘어 네오 Bold"/>
              </a:rPr>
              <a:t>로</a:t>
            </a:r>
            <a:r>
              <a:rPr dirty="0" sz="1200" spc="-65" b="1">
                <a:latin typeface="나눔스퀘어 네오 Bold"/>
                <a:cs typeface="나눔스퀘어 네오 Bold"/>
              </a:rPr>
              <a:t> </a:t>
            </a:r>
            <a:r>
              <a:rPr dirty="0" sz="1200" spc="-50" b="1">
                <a:latin typeface="나눔스퀘어 네오 Bold"/>
                <a:cs typeface="나눔스퀘어 네오 Bold"/>
              </a:rPr>
              <a:t>정리·정돈</a:t>
            </a:r>
            <a:endParaRPr sz="1200">
              <a:latin typeface="나눔스퀘어 네오 Bold"/>
              <a:cs typeface="나눔스퀘어 네오 Bold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780"/>
              </a:spcBef>
            </a:pPr>
            <a:r>
              <a:rPr dirty="0" sz="1200" spc="-15" b="1">
                <a:solidFill>
                  <a:srgbClr val="0092A1"/>
                </a:solidFill>
                <a:latin typeface="나눔스퀘어 네오 Bold"/>
                <a:cs typeface="나눔스퀘어 네오 Bold"/>
              </a:rPr>
              <a:t>•</a:t>
            </a:r>
            <a:r>
              <a:rPr dirty="0" sz="1200" spc="-65" b="1">
                <a:solidFill>
                  <a:srgbClr val="0092A1"/>
                </a:solidFill>
                <a:latin typeface="나눔스퀘어 네오 Bold"/>
                <a:cs typeface="나눔스퀘어 네오 Bold"/>
              </a:rPr>
              <a:t> </a:t>
            </a:r>
            <a:r>
              <a:rPr dirty="0" sz="1200" spc="-55" b="1">
                <a:latin typeface="나눔스퀘어 네오 Bold"/>
                <a:cs typeface="나눔스퀘어 네오 Bold"/>
              </a:rPr>
              <a:t>지</a:t>
            </a:r>
            <a:r>
              <a:rPr dirty="0" sz="1200" spc="-25" b="1">
                <a:latin typeface="나눔스퀘어 네오 Bold"/>
                <a:cs typeface="나눔스퀘어 네오 Bold"/>
              </a:rPr>
              <a:t>반</a:t>
            </a:r>
            <a:r>
              <a:rPr dirty="0" sz="1200" spc="-65" b="1">
                <a:latin typeface="나눔스퀘어 네오 Bold"/>
                <a:cs typeface="나눔스퀘어 네오 Bold"/>
              </a:rPr>
              <a:t> </a:t>
            </a:r>
            <a:r>
              <a:rPr dirty="0" sz="1200" spc="-55" b="1">
                <a:latin typeface="나눔스퀘어 네오 Bold"/>
                <a:cs typeface="나눔스퀘어 네오 Bold"/>
              </a:rPr>
              <a:t>보</a:t>
            </a:r>
            <a:r>
              <a:rPr dirty="0" sz="1200" spc="-25" b="1">
                <a:latin typeface="나눔스퀘어 네오 Bold"/>
                <a:cs typeface="나눔스퀘어 네오 Bold"/>
              </a:rPr>
              <a:t>강</a:t>
            </a:r>
            <a:r>
              <a:rPr dirty="0" sz="1200" spc="-65" b="1">
                <a:latin typeface="나눔스퀘어 네오 Bold"/>
                <a:cs typeface="나눔스퀘어 네오 Bold"/>
              </a:rPr>
              <a:t> </a:t>
            </a:r>
            <a:r>
              <a:rPr dirty="0" sz="1200" spc="-55" b="1">
                <a:latin typeface="나눔스퀘어 네오 Bold"/>
                <a:cs typeface="나눔스퀘어 네오 Bold"/>
              </a:rPr>
              <a:t>상</a:t>
            </a:r>
            <a:r>
              <a:rPr dirty="0" sz="1200" spc="-25" b="1">
                <a:latin typeface="나눔스퀘어 네오 Bold"/>
                <a:cs typeface="나눔스퀘어 네오 Bold"/>
              </a:rPr>
              <a:t>태</a:t>
            </a:r>
            <a:r>
              <a:rPr dirty="0" sz="1200" spc="-65" b="1">
                <a:latin typeface="나눔스퀘어 네오 Bold"/>
                <a:cs typeface="나눔스퀘어 네오 Bold"/>
              </a:rPr>
              <a:t> </a:t>
            </a:r>
            <a:r>
              <a:rPr dirty="0" sz="1200" spc="-55" b="1">
                <a:latin typeface="나눔스퀘어 네오 Bold"/>
                <a:cs typeface="나눔스퀘어 네오 Bold"/>
              </a:rPr>
              <a:t>확인</a:t>
            </a:r>
            <a:endParaRPr sz="1200">
              <a:latin typeface="나눔스퀘어 네오 Bold"/>
              <a:cs typeface="나눔스퀘어 네오 Bold"/>
            </a:endParaRPr>
          </a:p>
          <a:p>
            <a:pPr>
              <a:lnSpc>
                <a:spcPct val="100000"/>
              </a:lnSpc>
              <a:spcBef>
                <a:spcPts val="17"/>
              </a:spcBef>
            </a:pPr>
            <a:endParaRPr sz="1550">
              <a:latin typeface="Times New Roman"/>
              <a:cs typeface="Times New Roman"/>
            </a:endParaRPr>
          </a:p>
          <a:p>
            <a:pPr marL="116205" marR="5080" indent="-104139">
              <a:lnSpc>
                <a:spcPct val="125000"/>
              </a:lnSpc>
            </a:pPr>
            <a:r>
              <a:rPr dirty="0" sz="1200" spc="-15" b="1">
                <a:solidFill>
                  <a:srgbClr val="0092A1"/>
                </a:solidFill>
                <a:latin typeface="나눔스퀘어 네오 Bold"/>
                <a:cs typeface="나눔스퀘어 네오 Bold"/>
              </a:rPr>
              <a:t>•</a:t>
            </a:r>
            <a:r>
              <a:rPr dirty="0" sz="1200" spc="-65" b="1">
                <a:solidFill>
                  <a:srgbClr val="0092A1"/>
                </a:solidFill>
                <a:latin typeface="나눔스퀘어 네오 Bold"/>
                <a:cs typeface="나눔스퀘어 네오 Bold"/>
              </a:rPr>
              <a:t> </a:t>
            </a:r>
            <a:r>
              <a:rPr dirty="0" sz="1200" spc="-55" b="1">
                <a:latin typeface="나눔스퀘어 네오 Bold"/>
                <a:cs typeface="나눔스퀘어 네오 Bold"/>
              </a:rPr>
              <a:t>차량</a:t>
            </a:r>
            <a:r>
              <a:rPr dirty="0" sz="1200" spc="-25" b="1">
                <a:latin typeface="나눔스퀘어 네오 Bold"/>
                <a:cs typeface="나눔스퀘어 네오 Bold"/>
              </a:rPr>
              <a:t>계</a:t>
            </a:r>
            <a:r>
              <a:rPr dirty="0" sz="1200" spc="-65" b="1">
                <a:latin typeface="나눔스퀘어 네오 Bold"/>
                <a:cs typeface="나눔스퀘어 네오 Bold"/>
              </a:rPr>
              <a:t> </a:t>
            </a:r>
            <a:r>
              <a:rPr dirty="0" sz="1200" spc="-55" b="1">
                <a:latin typeface="나눔스퀘어 네오 Bold"/>
                <a:cs typeface="나눔스퀘어 네오 Bold"/>
              </a:rPr>
              <a:t>하역운반기</a:t>
            </a:r>
            <a:r>
              <a:rPr dirty="0" sz="1200" spc="-25" b="1">
                <a:latin typeface="나눔스퀘어 네오 Bold"/>
                <a:cs typeface="나눔스퀘어 네오 Bold"/>
              </a:rPr>
              <a:t>계</a:t>
            </a:r>
            <a:r>
              <a:rPr dirty="0" sz="1200" spc="-65" b="1">
                <a:latin typeface="나눔스퀘어 네오 Bold"/>
                <a:cs typeface="나눔스퀘어 네오 Bold"/>
              </a:rPr>
              <a:t> </a:t>
            </a:r>
            <a:r>
              <a:rPr dirty="0" sz="1200" spc="-55" b="1">
                <a:latin typeface="나눔스퀘어 네오 Bold"/>
                <a:cs typeface="나눔스퀘어 네오 Bold"/>
              </a:rPr>
              <a:t>작업계획</a:t>
            </a:r>
            <a:r>
              <a:rPr dirty="0" sz="1200" spc="-25" b="1">
                <a:latin typeface="나눔스퀘어 네오 Bold"/>
                <a:cs typeface="나눔스퀘어 네오 Bold"/>
              </a:rPr>
              <a:t>서</a:t>
            </a:r>
            <a:r>
              <a:rPr dirty="0" sz="1200" spc="-65" b="1">
                <a:latin typeface="나눔스퀘어 네오 Bold"/>
                <a:cs typeface="나눔스퀘어 네오 Bold"/>
              </a:rPr>
              <a:t> </a:t>
            </a:r>
            <a:r>
              <a:rPr dirty="0" sz="1200" spc="-55" b="1">
                <a:latin typeface="나눔스퀘어 네오 Bold"/>
                <a:cs typeface="나눔스퀘어 네오 Bold"/>
              </a:rPr>
              <a:t>작</a:t>
            </a:r>
            <a:r>
              <a:rPr dirty="0" sz="1200" spc="-25" b="1">
                <a:latin typeface="나눔스퀘어 네오 Bold"/>
                <a:cs typeface="나눔스퀘어 네오 Bold"/>
              </a:rPr>
              <a:t>성</a:t>
            </a:r>
            <a:r>
              <a:rPr dirty="0" sz="1200" spc="-65" b="1">
                <a:latin typeface="나눔스퀘어 네오 Bold"/>
                <a:cs typeface="나눔스퀘어 네오 Bold"/>
              </a:rPr>
              <a:t> </a:t>
            </a:r>
            <a:r>
              <a:rPr dirty="0" sz="1200" spc="-25" b="1">
                <a:latin typeface="나눔스퀘어 네오 Bold"/>
                <a:cs typeface="나눔스퀘어 네오 Bold"/>
              </a:rPr>
              <a:t>및</a:t>
            </a:r>
            <a:r>
              <a:rPr dirty="0" sz="1200" spc="-65" b="1">
                <a:latin typeface="나눔스퀘어 네오 Bold"/>
                <a:cs typeface="나눔스퀘어 네오 Bold"/>
              </a:rPr>
              <a:t> </a:t>
            </a:r>
            <a:r>
              <a:rPr dirty="0" sz="1200" spc="-55" b="1">
                <a:latin typeface="나눔스퀘어 네오 Bold"/>
                <a:cs typeface="나눔스퀘어 네오 Bold"/>
              </a:rPr>
              <a:t>계획서</a:t>
            </a:r>
            <a:r>
              <a:rPr dirty="0" sz="1200" spc="-45" b="1">
                <a:latin typeface="나눔스퀘어 네오 Bold"/>
                <a:cs typeface="나눔스퀘어 네오 Bold"/>
              </a:rPr>
              <a:t> 내</a:t>
            </a:r>
            <a:r>
              <a:rPr dirty="0" sz="1200" spc="-25" b="1">
                <a:latin typeface="나눔스퀘어 네오 Bold"/>
                <a:cs typeface="나눔스퀘어 네오 Bold"/>
              </a:rPr>
              <a:t>용</a:t>
            </a:r>
            <a:r>
              <a:rPr dirty="0" sz="1200" spc="-65" b="1">
                <a:latin typeface="나눔스퀘어 네오 Bold"/>
                <a:cs typeface="나눔스퀘어 네오 Bold"/>
              </a:rPr>
              <a:t> </a:t>
            </a:r>
            <a:r>
              <a:rPr dirty="0" sz="1200" spc="-55" b="1">
                <a:latin typeface="나눔스퀘어 네오 Bold"/>
                <a:cs typeface="나눔스퀘어 네오 Bold"/>
              </a:rPr>
              <a:t>주지</a:t>
            </a:r>
            <a:endParaRPr sz="1200">
              <a:latin typeface="나눔스퀘어 네오 Bold"/>
              <a:cs typeface="나눔스퀘어 네오 Bold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780"/>
              </a:spcBef>
            </a:pPr>
            <a:r>
              <a:rPr dirty="0" sz="1200" spc="-15" b="1">
                <a:solidFill>
                  <a:srgbClr val="0092A1"/>
                </a:solidFill>
                <a:latin typeface="나눔스퀘어 네오 Bold"/>
                <a:cs typeface="나눔스퀘어 네오 Bold"/>
              </a:rPr>
              <a:t>•</a:t>
            </a:r>
            <a:r>
              <a:rPr dirty="0" sz="1200" spc="-65" b="1">
                <a:solidFill>
                  <a:srgbClr val="0092A1"/>
                </a:solidFill>
                <a:latin typeface="나눔스퀘어 네오 Bold"/>
                <a:cs typeface="나눔스퀘어 네오 Bold"/>
              </a:rPr>
              <a:t> </a:t>
            </a:r>
            <a:r>
              <a:rPr dirty="0" sz="1200" spc="-55" b="1">
                <a:latin typeface="나눔스퀘어 네오 Bold"/>
                <a:cs typeface="나눔스퀘어 네오 Bold"/>
              </a:rPr>
              <a:t>차</a:t>
            </a:r>
            <a:r>
              <a:rPr dirty="0" sz="1200" spc="-25" b="1">
                <a:latin typeface="나눔스퀘어 네오 Bold"/>
                <a:cs typeface="나눔스퀘어 네오 Bold"/>
              </a:rPr>
              <a:t>량</a:t>
            </a:r>
            <a:r>
              <a:rPr dirty="0" sz="1200" spc="-65" b="1">
                <a:latin typeface="나눔스퀘어 네오 Bold"/>
                <a:cs typeface="나눔스퀘어 네오 Bold"/>
              </a:rPr>
              <a:t> </a:t>
            </a:r>
            <a:r>
              <a:rPr dirty="0" sz="1200" spc="-55" b="1">
                <a:latin typeface="나눔스퀘어 네오 Bold"/>
                <a:cs typeface="나눔스퀘어 네오 Bold"/>
              </a:rPr>
              <a:t>운</a:t>
            </a:r>
            <a:r>
              <a:rPr dirty="0" sz="1200" spc="-25" b="1">
                <a:latin typeface="나눔스퀘어 네오 Bold"/>
                <a:cs typeface="나눔스퀘어 네오 Bold"/>
              </a:rPr>
              <a:t>행</a:t>
            </a:r>
            <a:r>
              <a:rPr dirty="0" sz="1200" spc="-65" b="1">
                <a:latin typeface="나눔스퀘어 네오 Bold"/>
                <a:cs typeface="나눔스퀘어 네오 Bold"/>
              </a:rPr>
              <a:t> </a:t>
            </a:r>
            <a:r>
              <a:rPr dirty="0" sz="1200" spc="-25" b="1">
                <a:latin typeface="나눔스퀘어 네오 Bold"/>
                <a:cs typeface="나눔스퀘어 네오 Bold"/>
              </a:rPr>
              <a:t>중</a:t>
            </a:r>
            <a:r>
              <a:rPr dirty="0" sz="1200" spc="-65" b="1">
                <a:latin typeface="나눔스퀘어 네오 Bold"/>
                <a:cs typeface="나눔스퀘어 네오 Bold"/>
              </a:rPr>
              <a:t> </a:t>
            </a:r>
            <a:r>
              <a:rPr dirty="0" sz="1200" spc="-55" b="1">
                <a:latin typeface="나눔스퀘어 네오 Bold"/>
                <a:cs typeface="나눔스퀘어 네오 Bold"/>
              </a:rPr>
              <a:t>적재</a:t>
            </a:r>
            <a:r>
              <a:rPr dirty="0" sz="1200" spc="-25" b="1">
                <a:latin typeface="나눔스퀘어 네오 Bold"/>
                <a:cs typeface="나눔스퀘어 네오 Bold"/>
              </a:rPr>
              <a:t>함</a:t>
            </a:r>
            <a:r>
              <a:rPr dirty="0" sz="1200" spc="-65" b="1">
                <a:latin typeface="나눔스퀘어 네오 Bold"/>
                <a:cs typeface="나눔스퀘어 네오 Bold"/>
              </a:rPr>
              <a:t> </a:t>
            </a:r>
            <a:r>
              <a:rPr dirty="0" sz="1200" spc="-55" b="1">
                <a:latin typeface="나눔스퀘어 네오 Bold"/>
                <a:cs typeface="나눔스퀘어 네오 Bold"/>
              </a:rPr>
              <a:t>탑</a:t>
            </a:r>
            <a:r>
              <a:rPr dirty="0" sz="1200" spc="-25" b="1">
                <a:latin typeface="나눔스퀘어 네오 Bold"/>
                <a:cs typeface="나눔스퀘어 네오 Bold"/>
              </a:rPr>
              <a:t>승</a:t>
            </a:r>
            <a:r>
              <a:rPr dirty="0" sz="1200" spc="-65" b="1">
                <a:latin typeface="나눔스퀘어 네오 Bold"/>
                <a:cs typeface="나눔스퀘어 네오 Bold"/>
              </a:rPr>
              <a:t> </a:t>
            </a:r>
            <a:r>
              <a:rPr dirty="0" sz="1200" spc="-55" b="1">
                <a:latin typeface="나눔스퀘어 네오 Bold"/>
                <a:cs typeface="나눔스퀘어 네오 Bold"/>
              </a:rPr>
              <a:t>금지</a:t>
            </a:r>
            <a:endParaRPr sz="1200">
              <a:latin typeface="나눔스퀘어 네오 Bold"/>
              <a:cs typeface="나눔스퀘어 네오 Bold"/>
            </a:endParaRPr>
          </a:p>
          <a:p>
            <a:pPr>
              <a:lnSpc>
                <a:spcPct val="100000"/>
              </a:lnSpc>
              <a:spcBef>
                <a:spcPts val="17"/>
              </a:spcBef>
            </a:pPr>
            <a:endParaRPr sz="1550">
              <a:latin typeface="Times New Roman"/>
              <a:cs typeface="Times New Roman"/>
            </a:endParaRPr>
          </a:p>
          <a:p>
            <a:pPr marL="116205" marR="523240" indent="-104139">
              <a:lnSpc>
                <a:spcPct val="125000"/>
              </a:lnSpc>
            </a:pPr>
            <a:r>
              <a:rPr dirty="0" sz="1200" spc="-15" b="1">
                <a:solidFill>
                  <a:srgbClr val="0092A1"/>
                </a:solidFill>
                <a:latin typeface="나눔스퀘어 네오 Bold"/>
                <a:cs typeface="나눔스퀘어 네오 Bold"/>
              </a:rPr>
              <a:t>•</a:t>
            </a:r>
            <a:r>
              <a:rPr dirty="0" sz="1200" spc="-65" b="1">
                <a:solidFill>
                  <a:srgbClr val="0092A1"/>
                </a:solidFill>
                <a:latin typeface="나눔스퀘어 네오 Bold"/>
                <a:cs typeface="나눔스퀘어 네오 Bold"/>
              </a:rPr>
              <a:t> </a:t>
            </a:r>
            <a:r>
              <a:rPr dirty="0" sz="1200" spc="-55" b="1">
                <a:latin typeface="나눔스퀘어 네오 Bold"/>
                <a:cs typeface="나눔스퀘어 네오 Bold"/>
              </a:rPr>
              <a:t>차</a:t>
            </a:r>
            <a:r>
              <a:rPr dirty="0" sz="1200" spc="-25" b="1">
                <a:latin typeface="나눔스퀘어 네오 Bold"/>
                <a:cs typeface="나눔스퀘어 네오 Bold"/>
              </a:rPr>
              <a:t>량</a:t>
            </a:r>
            <a:r>
              <a:rPr dirty="0" sz="1200" spc="-65" b="1">
                <a:latin typeface="나눔스퀘어 네오 Bold"/>
                <a:cs typeface="나눔스퀘어 네오 Bold"/>
              </a:rPr>
              <a:t> </a:t>
            </a:r>
            <a:r>
              <a:rPr dirty="0" sz="1200" spc="-55" b="1">
                <a:latin typeface="나눔스퀘어 네오 Bold"/>
                <a:cs typeface="나눔스퀘어 네오 Bold"/>
              </a:rPr>
              <a:t>용량</a:t>
            </a:r>
            <a:r>
              <a:rPr dirty="0" sz="1200" spc="-25" b="1">
                <a:latin typeface="나눔스퀘어 네오 Bold"/>
                <a:cs typeface="나눔스퀘어 네오 Bold"/>
              </a:rPr>
              <a:t>에</a:t>
            </a:r>
            <a:r>
              <a:rPr dirty="0" sz="1200" spc="-65" b="1">
                <a:latin typeface="나눔스퀘어 네오 Bold"/>
                <a:cs typeface="나눔스퀘어 네오 Bold"/>
              </a:rPr>
              <a:t> </a:t>
            </a:r>
            <a:r>
              <a:rPr dirty="0" sz="1200" spc="-55" b="1">
                <a:latin typeface="나눔스퀘어 네오 Bold"/>
                <a:cs typeface="나눔스퀘어 네오 Bold"/>
              </a:rPr>
              <a:t>맞</a:t>
            </a:r>
            <a:r>
              <a:rPr dirty="0" sz="1200" spc="-25" b="1">
                <a:latin typeface="나눔스퀘어 네오 Bold"/>
                <a:cs typeface="나눔스퀘어 네오 Bold"/>
              </a:rPr>
              <a:t>는</a:t>
            </a:r>
            <a:r>
              <a:rPr dirty="0" sz="1200" spc="-65" b="1">
                <a:latin typeface="나눔스퀘어 네오 Bold"/>
                <a:cs typeface="나눔스퀘어 네오 Bold"/>
              </a:rPr>
              <a:t> </a:t>
            </a:r>
            <a:r>
              <a:rPr dirty="0" sz="1200" spc="-55" b="1">
                <a:latin typeface="나눔스퀘어 네오 Bold"/>
                <a:cs typeface="나눔스퀘어 네오 Bold"/>
              </a:rPr>
              <a:t>적</a:t>
            </a:r>
            <a:r>
              <a:rPr dirty="0" sz="1200" spc="-25" b="1">
                <a:latin typeface="나눔스퀘어 네오 Bold"/>
                <a:cs typeface="나눔스퀘어 네오 Bold"/>
              </a:rPr>
              <a:t>정</a:t>
            </a:r>
            <a:r>
              <a:rPr dirty="0" sz="1200" spc="-65" b="1">
                <a:latin typeface="나눔스퀘어 네오 Bold"/>
                <a:cs typeface="나눔스퀘어 네오 Bold"/>
              </a:rPr>
              <a:t> </a:t>
            </a:r>
            <a:r>
              <a:rPr dirty="0" sz="1200" spc="-55" b="1">
                <a:latin typeface="나눔스퀘어 네오 Bold"/>
                <a:cs typeface="나눔스퀘어 네오 Bold"/>
              </a:rPr>
              <a:t>수량</a:t>
            </a:r>
            <a:r>
              <a:rPr dirty="0" sz="1200" spc="-25" b="1">
                <a:latin typeface="나눔스퀘어 네오 Bold"/>
                <a:cs typeface="나눔스퀘어 네오 Bold"/>
              </a:rPr>
              <a:t>만</a:t>
            </a:r>
            <a:r>
              <a:rPr dirty="0" sz="1200" spc="-65" b="1">
                <a:latin typeface="나눔스퀘어 네오 Bold"/>
                <a:cs typeface="나눔스퀘어 네오 Bold"/>
              </a:rPr>
              <a:t> </a:t>
            </a:r>
            <a:r>
              <a:rPr dirty="0" sz="1200" spc="-55" b="1">
                <a:latin typeface="나눔스퀘어 네오 Bold"/>
                <a:cs typeface="나눔스퀘어 네오 Bold"/>
              </a:rPr>
              <a:t>적</a:t>
            </a:r>
            <a:r>
              <a:rPr dirty="0" sz="1200" spc="-25" b="1">
                <a:latin typeface="나눔스퀘어 네오 Bold"/>
                <a:cs typeface="나눔스퀘어 네오 Bold"/>
              </a:rPr>
              <a:t>재</a:t>
            </a:r>
            <a:r>
              <a:rPr dirty="0" sz="1200" spc="-65" b="1">
                <a:latin typeface="나눔스퀘어 네오 Bold"/>
                <a:cs typeface="나눔스퀘어 네오 Bold"/>
              </a:rPr>
              <a:t> </a:t>
            </a:r>
            <a:r>
              <a:rPr dirty="0" sz="1200" spc="-55" b="1">
                <a:latin typeface="나눔스퀘어 네오 Bold"/>
                <a:cs typeface="나눔스퀘어 네오 Bold"/>
              </a:rPr>
              <a:t>하고</a:t>
            </a:r>
            <a:r>
              <a:rPr dirty="0" sz="1200" spc="-50" b="1">
                <a:latin typeface="나눔스퀘어 네오 Bold"/>
                <a:cs typeface="나눔스퀘어 네오 Bold"/>
              </a:rPr>
              <a:t> 이중적</a:t>
            </a:r>
            <a:r>
              <a:rPr dirty="0" sz="1200" spc="-25" b="1">
                <a:latin typeface="나눔스퀘어 네오 Bold"/>
                <a:cs typeface="나눔스퀘어 네오 Bold"/>
              </a:rPr>
              <a:t>재</a:t>
            </a:r>
            <a:r>
              <a:rPr dirty="0" sz="1200" spc="-65" b="1">
                <a:latin typeface="나눔스퀘어 네오 Bold"/>
                <a:cs typeface="나눔스퀘어 네오 Bold"/>
              </a:rPr>
              <a:t> </a:t>
            </a:r>
            <a:r>
              <a:rPr dirty="0" sz="1200" spc="-55" b="1">
                <a:latin typeface="나눔스퀘어 네오 Bold"/>
                <a:cs typeface="나눔스퀘어 네오 Bold"/>
              </a:rPr>
              <a:t>금지</a:t>
            </a:r>
            <a:endParaRPr sz="1200">
              <a:latin typeface="나눔스퀘어 네오 Bold"/>
              <a:cs typeface="나눔스퀘어 네오 Bold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070648" y="469094"/>
            <a:ext cx="111760" cy="165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100">
                <a:solidFill>
                  <a:srgbClr val="0092A1"/>
                </a:solidFill>
                <a:latin typeface="G마켓 산스 Medium"/>
                <a:cs typeface="G마켓 산스 Medium"/>
              </a:rPr>
              <a:t>7</a:t>
            </a:r>
            <a:endParaRPr sz="1100">
              <a:latin typeface="G마켓 산스 Medium"/>
              <a:cs typeface="G마켓 산스 Medium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공정별 유해위험요인 및 예방대책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18274" y="351181"/>
            <a:ext cx="267970" cy="3854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800" spc="20">
                <a:solidFill>
                  <a:srgbClr val="0092A1"/>
                </a:solidFill>
                <a:latin typeface="G마켓 산스 Bold"/>
                <a:cs typeface="G마켓 산스 Bold"/>
              </a:rPr>
              <a:t>3</a:t>
            </a:r>
            <a:endParaRPr sz="2800">
              <a:latin typeface="G마켓 산스 Bold"/>
              <a:cs typeface="G마켓 산스 Bold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07299" y="2170061"/>
            <a:ext cx="464184" cy="139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 spc="-45" b="1">
                <a:latin typeface="나눔스퀘어 네오 Bold"/>
                <a:cs typeface="나눔스퀘어 네오 Bold"/>
              </a:rPr>
              <a:t>자</a:t>
            </a:r>
            <a:r>
              <a:rPr dirty="0" sz="900" spc="-20" b="1">
                <a:latin typeface="나눔스퀘어 네오 Bold"/>
                <a:cs typeface="나눔스퀘어 네오 Bold"/>
              </a:rPr>
              <a:t>재</a:t>
            </a:r>
            <a:r>
              <a:rPr dirty="0" sz="900" spc="-50" b="1">
                <a:latin typeface="나눔스퀘어 네오 Bold"/>
                <a:cs typeface="나눔스퀘어 네오 Bold"/>
              </a:rPr>
              <a:t> </a:t>
            </a:r>
            <a:r>
              <a:rPr dirty="0" sz="900" spc="-45" b="1">
                <a:latin typeface="나눔스퀘어 네오 Bold"/>
                <a:cs typeface="나눔스퀘어 네오 Bold"/>
              </a:rPr>
              <a:t>하역</a:t>
            </a:r>
            <a:endParaRPr sz="900">
              <a:latin typeface="나눔스퀘어 네오 Bold"/>
              <a:cs typeface="나눔스퀘어 네오 Bold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20001" y="2370251"/>
            <a:ext cx="1706397" cy="120943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720001" y="4081335"/>
            <a:ext cx="1706397" cy="12094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2606399" y="2082811"/>
            <a:ext cx="3592829" cy="4757420"/>
          </a:xfrm>
          <a:custGeom>
            <a:avLst/>
            <a:gdLst/>
            <a:ahLst/>
            <a:cxnLst/>
            <a:rect l="l" t="t" r="r" b="b"/>
            <a:pathLst>
              <a:path w="3592829" h="4757420">
                <a:moveTo>
                  <a:pt x="3592804" y="0"/>
                </a:moveTo>
                <a:lnTo>
                  <a:pt x="0" y="0"/>
                </a:lnTo>
                <a:lnTo>
                  <a:pt x="26" y="4685461"/>
                </a:lnTo>
                <a:lnTo>
                  <a:pt x="12245" y="4725375"/>
                </a:lnTo>
                <a:lnTo>
                  <a:pt x="43805" y="4751463"/>
                </a:lnTo>
                <a:lnTo>
                  <a:pt x="71740" y="4757190"/>
                </a:lnTo>
                <a:lnTo>
                  <a:pt x="3520800" y="4757190"/>
                </a:lnTo>
                <a:lnTo>
                  <a:pt x="3560977" y="4744947"/>
                </a:lnTo>
                <a:lnTo>
                  <a:pt x="3587071" y="4713392"/>
                </a:lnTo>
                <a:lnTo>
                  <a:pt x="3592804" y="0"/>
                </a:lnTo>
                <a:close/>
              </a:path>
            </a:pathLst>
          </a:custGeom>
          <a:solidFill>
            <a:srgbClr val="FEF5E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6385995" y="2082811"/>
            <a:ext cx="3592829" cy="4757420"/>
          </a:xfrm>
          <a:custGeom>
            <a:avLst/>
            <a:gdLst/>
            <a:ahLst/>
            <a:cxnLst/>
            <a:rect l="l" t="t" r="r" b="b"/>
            <a:pathLst>
              <a:path w="3592829" h="4757420">
                <a:moveTo>
                  <a:pt x="3592360" y="0"/>
                </a:moveTo>
                <a:lnTo>
                  <a:pt x="0" y="0"/>
                </a:lnTo>
                <a:lnTo>
                  <a:pt x="26" y="4685461"/>
                </a:lnTo>
                <a:lnTo>
                  <a:pt x="12245" y="4725375"/>
                </a:lnTo>
                <a:lnTo>
                  <a:pt x="43805" y="4751463"/>
                </a:lnTo>
                <a:lnTo>
                  <a:pt x="71740" y="4757190"/>
                </a:lnTo>
                <a:lnTo>
                  <a:pt x="3520355" y="4757190"/>
                </a:lnTo>
                <a:lnTo>
                  <a:pt x="3560532" y="4744947"/>
                </a:lnTo>
                <a:lnTo>
                  <a:pt x="3586627" y="4713392"/>
                </a:lnTo>
                <a:lnTo>
                  <a:pt x="3592360" y="0"/>
                </a:lnTo>
                <a:close/>
              </a:path>
            </a:pathLst>
          </a:custGeom>
          <a:solidFill>
            <a:srgbClr val="EFF5F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2606395" y="1710004"/>
            <a:ext cx="3592829" cy="329565"/>
          </a:xfrm>
          <a:custGeom>
            <a:avLst/>
            <a:gdLst/>
            <a:ahLst/>
            <a:cxnLst/>
            <a:rect l="l" t="t" r="r" b="b"/>
            <a:pathLst>
              <a:path w="3592829" h="329564">
                <a:moveTo>
                  <a:pt x="0" y="328942"/>
                </a:moveTo>
                <a:lnTo>
                  <a:pt x="3592804" y="328942"/>
                </a:lnTo>
                <a:lnTo>
                  <a:pt x="3592804" y="0"/>
                </a:lnTo>
                <a:lnTo>
                  <a:pt x="0" y="0"/>
                </a:lnTo>
                <a:lnTo>
                  <a:pt x="0" y="328942"/>
                </a:lnTo>
                <a:close/>
              </a:path>
            </a:pathLst>
          </a:custGeom>
          <a:solidFill>
            <a:srgbClr val="F18B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6379197" y="1710004"/>
            <a:ext cx="3592829" cy="329565"/>
          </a:xfrm>
          <a:custGeom>
            <a:avLst/>
            <a:gdLst/>
            <a:ahLst/>
            <a:cxnLst/>
            <a:rect l="l" t="t" r="r" b="b"/>
            <a:pathLst>
              <a:path w="3592829" h="329564">
                <a:moveTo>
                  <a:pt x="0" y="328942"/>
                </a:moveTo>
                <a:lnTo>
                  <a:pt x="3592360" y="328942"/>
                </a:lnTo>
                <a:lnTo>
                  <a:pt x="3592360" y="0"/>
                </a:lnTo>
                <a:lnTo>
                  <a:pt x="0" y="0"/>
                </a:lnTo>
                <a:lnTo>
                  <a:pt x="0" y="328942"/>
                </a:lnTo>
                <a:close/>
              </a:path>
            </a:pathLst>
          </a:custGeom>
          <a:solidFill>
            <a:srgbClr val="0092A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707299" y="3352752"/>
            <a:ext cx="4682490" cy="6686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157095" marR="5080" indent="-104139">
              <a:lnSpc>
                <a:spcPct val="125000"/>
              </a:lnSpc>
            </a:pPr>
            <a:r>
              <a:rPr dirty="0" sz="1200" spc="-15" b="1">
                <a:solidFill>
                  <a:srgbClr val="F18B00"/>
                </a:solidFill>
                <a:latin typeface="나눔스퀘어 네오 Bold"/>
                <a:cs typeface="나눔스퀘어 네오 Bold"/>
              </a:rPr>
              <a:t>•</a:t>
            </a:r>
            <a:r>
              <a:rPr dirty="0" sz="1200" spc="-65" b="1">
                <a:solidFill>
                  <a:srgbClr val="F18B00"/>
                </a:solidFill>
                <a:latin typeface="나눔스퀘어 네오 Bold"/>
                <a:cs typeface="나눔스퀘어 네오 Bold"/>
              </a:rPr>
              <a:t> </a:t>
            </a:r>
            <a:r>
              <a:rPr dirty="0" sz="1200" spc="-55" b="1">
                <a:latin typeface="나눔스퀘어 네오 Bold"/>
                <a:cs typeface="나눔스퀘어 네오 Bold"/>
              </a:rPr>
              <a:t>굴착</a:t>
            </a:r>
            <a:r>
              <a:rPr dirty="0" sz="1200" spc="-25" b="1">
                <a:latin typeface="나눔스퀘어 네오 Bold"/>
                <a:cs typeface="나눔스퀘어 네오 Bold"/>
              </a:rPr>
              <a:t>기</a:t>
            </a:r>
            <a:r>
              <a:rPr dirty="0" sz="1200" spc="-65" b="1">
                <a:latin typeface="나눔스퀘어 네오 Bold"/>
                <a:cs typeface="나눔스퀘어 네오 Bold"/>
              </a:rPr>
              <a:t> </a:t>
            </a:r>
            <a:r>
              <a:rPr dirty="0" sz="1200" spc="-25" b="1">
                <a:latin typeface="나눔스퀘어 네오 Bold"/>
                <a:cs typeface="나눔스퀘어 네오 Bold"/>
              </a:rPr>
              <a:t>및</a:t>
            </a:r>
            <a:r>
              <a:rPr dirty="0" sz="1200" spc="-65" b="1">
                <a:latin typeface="나눔스퀘어 네오 Bold"/>
                <a:cs typeface="나눔스퀘어 네오 Bold"/>
              </a:rPr>
              <a:t> </a:t>
            </a:r>
            <a:r>
              <a:rPr dirty="0" sz="1200" spc="-55" b="1">
                <a:latin typeface="나눔스퀘어 네오 Bold"/>
                <a:cs typeface="나눔스퀘어 네오 Bold"/>
              </a:rPr>
              <a:t>이동</a:t>
            </a:r>
            <a:r>
              <a:rPr dirty="0" sz="1200" spc="-25" b="1">
                <a:latin typeface="나눔스퀘어 네오 Bold"/>
                <a:cs typeface="나눔스퀘어 네오 Bold"/>
              </a:rPr>
              <a:t>식</a:t>
            </a:r>
            <a:r>
              <a:rPr dirty="0" sz="1200" spc="-65" b="1">
                <a:latin typeface="나눔스퀘어 네오 Bold"/>
                <a:cs typeface="나눔스퀘어 네오 Bold"/>
              </a:rPr>
              <a:t> </a:t>
            </a:r>
            <a:r>
              <a:rPr dirty="0" sz="1200" spc="-55" b="1">
                <a:latin typeface="나눔스퀘어 네오 Bold"/>
                <a:cs typeface="나눔스퀘어 네오 Bold"/>
              </a:rPr>
              <a:t>크레인으</a:t>
            </a:r>
            <a:r>
              <a:rPr dirty="0" sz="1200" spc="-25" b="1">
                <a:latin typeface="나눔스퀘어 네오 Bold"/>
                <a:cs typeface="나눔스퀘어 네오 Bold"/>
              </a:rPr>
              <a:t>로</a:t>
            </a:r>
            <a:r>
              <a:rPr dirty="0" sz="1200" spc="-65" b="1">
                <a:latin typeface="나눔스퀘어 네오 Bold"/>
                <a:cs typeface="나눔스퀘어 네오 Bold"/>
              </a:rPr>
              <a:t> </a:t>
            </a:r>
            <a:r>
              <a:rPr dirty="0" sz="1200" spc="-55" b="1">
                <a:latin typeface="나눔스퀘어 네오 Bold"/>
                <a:cs typeface="나눔스퀘어 네오 Bold"/>
              </a:rPr>
              <a:t>양중작</a:t>
            </a:r>
            <a:r>
              <a:rPr dirty="0" sz="1200" spc="-25" b="1">
                <a:latin typeface="나눔스퀘어 네오 Bold"/>
                <a:cs typeface="나눔스퀘어 네오 Bold"/>
              </a:rPr>
              <a:t>업</a:t>
            </a:r>
            <a:r>
              <a:rPr dirty="0" sz="1200" spc="-65" b="1">
                <a:latin typeface="나눔스퀘어 네오 Bold"/>
                <a:cs typeface="나눔스퀘어 네오 Bold"/>
              </a:rPr>
              <a:t> </a:t>
            </a:r>
            <a:r>
              <a:rPr dirty="0" sz="1200" spc="-25" b="1">
                <a:latin typeface="나눔스퀘어 네오 Bold"/>
                <a:cs typeface="나눔스퀘어 네오 Bold"/>
              </a:rPr>
              <a:t>중</a:t>
            </a:r>
            <a:r>
              <a:rPr dirty="0" sz="1200" spc="-10" b="1">
                <a:latin typeface="나눔스퀘어 네오 Bold"/>
                <a:cs typeface="나눔스퀘어 네오 Bold"/>
              </a:rPr>
              <a:t> </a:t>
            </a:r>
            <a:r>
              <a:rPr dirty="0" sz="1200" spc="-55" b="1">
                <a:latin typeface="나눔스퀘어 네오 Bold"/>
                <a:cs typeface="나눔스퀘어 네오 Bold"/>
              </a:rPr>
              <a:t>줄걸</a:t>
            </a:r>
            <a:r>
              <a:rPr dirty="0" sz="1200" spc="-25" b="1">
                <a:latin typeface="나눔스퀘어 네오 Bold"/>
                <a:cs typeface="나눔스퀘어 네오 Bold"/>
              </a:rPr>
              <a:t>이</a:t>
            </a:r>
            <a:r>
              <a:rPr dirty="0" sz="1200" spc="-65" b="1">
                <a:latin typeface="나눔스퀘어 네오 Bold"/>
                <a:cs typeface="나눔스퀘어 네오 Bold"/>
              </a:rPr>
              <a:t> </a:t>
            </a:r>
            <a:r>
              <a:rPr dirty="0" sz="1200" spc="-55" b="1">
                <a:latin typeface="나눔스퀘어 네오 Bold"/>
                <a:cs typeface="나눔스퀘어 네오 Bold"/>
              </a:rPr>
              <a:t>로</a:t>
            </a:r>
            <a:r>
              <a:rPr dirty="0" sz="1200" spc="-25" b="1">
                <a:latin typeface="나눔스퀘어 네오 Bold"/>
                <a:cs typeface="나눔스퀘어 네오 Bold"/>
              </a:rPr>
              <a:t>프</a:t>
            </a:r>
            <a:r>
              <a:rPr dirty="0" sz="1200" spc="-65" b="1">
                <a:latin typeface="나눔스퀘어 네오 Bold"/>
                <a:cs typeface="나눔스퀘어 네오 Bold"/>
              </a:rPr>
              <a:t> </a:t>
            </a:r>
            <a:r>
              <a:rPr dirty="0" sz="1200" spc="-25" b="1">
                <a:latin typeface="나눔스퀘어 네오 Bold"/>
                <a:cs typeface="나눔스퀘어 네오 Bold"/>
              </a:rPr>
              <a:t>등</a:t>
            </a:r>
            <a:r>
              <a:rPr dirty="0" sz="1200" spc="-65" b="1">
                <a:latin typeface="나눔스퀘어 네오 Bold"/>
                <a:cs typeface="나눔스퀘어 네오 Bold"/>
              </a:rPr>
              <a:t> </a:t>
            </a:r>
            <a:r>
              <a:rPr dirty="0" sz="1200" spc="-55" b="1">
                <a:latin typeface="나눔스퀘어 네오 Bold"/>
                <a:cs typeface="나눔스퀘어 네오 Bold"/>
              </a:rPr>
              <a:t>파손으</a:t>
            </a:r>
            <a:r>
              <a:rPr dirty="0" sz="1200" spc="-25" b="1">
                <a:latin typeface="나눔스퀘어 네오 Bold"/>
                <a:cs typeface="나눔스퀘어 네오 Bold"/>
              </a:rPr>
              <a:t>로</a:t>
            </a:r>
            <a:r>
              <a:rPr dirty="0" sz="1200" spc="-65" b="1">
                <a:latin typeface="나눔스퀘어 네오 Bold"/>
                <a:cs typeface="나눔스퀘어 네오 Bold"/>
              </a:rPr>
              <a:t> </a:t>
            </a:r>
            <a:r>
              <a:rPr dirty="0" sz="1200" spc="-55" b="1">
                <a:latin typeface="나눔스퀘어 네오 Bold"/>
                <a:cs typeface="나눔스퀘어 네오 Bold"/>
              </a:rPr>
              <a:t>자</a:t>
            </a:r>
            <a:r>
              <a:rPr dirty="0" sz="1200" spc="-25" b="1">
                <a:latin typeface="나눔스퀘어 네오 Bold"/>
                <a:cs typeface="나눔스퀘어 네오 Bold"/>
              </a:rPr>
              <a:t>재</a:t>
            </a:r>
            <a:r>
              <a:rPr dirty="0" sz="1200" spc="-65" b="1">
                <a:latin typeface="나눔스퀘어 네오 Bold"/>
                <a:cs typeface="나눔스퀘어 네오 Bold"/>
              </a:rPr>
              <a:t> </a:t>
            </a:r>
            <a:r>
              <a:rPr dirty="0" sz="1200" spc="-55" b="1">
                <a:latin typeface="나눔스퀘어 네오 Bold"/>
                <a:cs typeface="나눔스퀘어 네오 Bold"/>
              </a:rPr>
              <a:t>낙하</a:t>
            </a:r>
            <a:endParaRPr sz="1200">
              <a:latin typeface="나눔스퀘어 네오 Bold"/>
              <a:cs typeface="나눔스퀘어 네오 Bold"/>
            </a:endParaRPr>
          </a:p>
          <a:p>
            <a:pPr marL="12700">
              <a:lnSpc>
                <a:spcPct val="100000"/>
              </a:lnSpc>
              <a:spcBef>
                <a:spcPts val="990"/>
              </a:spcBef>
            </a:pPr>
            <a:r>
              <a:rPr dirty="0" sz="900" spc="-45" b="1">
                <a:latin typeface="나눔스퀘어 네오 Bold"/>
                <a:cs typeface="나눔스퀘어 네오 Bold"/>
              </a:rPr>
              <a:t>차</a:t>
            </a:r>
            <a:r>
              <a:rPr dirty="0" sz="900" spc="-20" b="1">
                <a:latin typeface="나눔스퀘어 네오 Bold"/>
                <a:cs typeface="나눔스퀘어 네오 Bold"/>
              </a:rPr>
              <a:t>량</a:t>
            </a:r>
            <a:r>
              <a:rPr dirty="0" sz="900" spc="-50" b="1">
                <a:latin typeface="나눔스퀘어 네오 Bold"/>
                <a:cs typeface="나눔스퀘어 네오 Bold"/>
              </a:rPr>
              <a:t> </a:t>
            </a:r>
            <a:r>
              <a:rPr dirty="0" sz="900" spc="-40" b="1">
                <a:latin typeface="나눔스퀘어 네오 Bold"/>
                <a:cs typeface="나눔스퀘어 네오 Bold"/>
              </a:rPr>
              <a:t>출구(정리</a:t>
            </a:r>
            <a:r>
              <a:rPr dirty="0" sz="900" spc="-10" b="1">
                <a:latin typeface="나눔스퀘어 네오 Bold"/>
                <a:cs typeface="나눔스퀘어 네오 Bold"/>
              </a:rPr>
              <a:t>·</a:t>
            </a:r>
            <a:r>
              <a:rPr dirty="0" sz="900" spc="-50" b="1">
                <a:latin typeface="나눔스퀘어 네오 Bold"/>
                <a:cs typeface="나눔스퀘어 네오 Bold"/>
              </a:rPr>
              <a:t> </a:t>
            </a:r>
            <a:r>
              <a:rPr dirty="0" sz="900" spc="-40" b="1">
                <a:latin typeface="나눔스퀘어 네오 Bold"/>
                <a:cs typeface="나눔스퀘어 네오 Bold"/>
              </a:rPr>
              <a:t>정돈)</a:t>
            </a:r>
            <a:endParaRPr sz="900">
              <a:latin typeface="나눔스퀘어 네오 Bold"/>
              <a:cs typeface="나눔스퀘어 네오 Bold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07299" y="1238767"/>
            <a:ext cx="5492115" cy="8007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R="2374900">
              <a:lnSpc>
                <a:spcPct val="100000"/>
              </a:lnSpc>
            </a:pPr>
            <a:r>
              <a:rPr dirty="0" sz="1500" spc="-30" b="1">
                <a:latin typeface="나눔스퀘어 네오 ExtraBold"/>
                <a:cs typeface="나눔스퀘어 네오 ExtraBold"/>
              </a:rPr>
              <a:t>①</a:t>
            </a:r>
            <a:r>
              <a:rPr dirty="0" sz="1500" spc="-85" b="1">
                <a:latin typeface="나눔스퀘어 네오 ExtraBold"/>
                <a:cs typeface="나눔스퀘어 네오 ExtraBold"/>
              </a:rPr>
              <a:t> </a:t>
            </a:r>
            <a:r>
              <a:rPr dirty="0" sz="1500" spc="-70" b="1">
                <a:latin typeface="나눔스퀘어 네오 ExtraBold"/>
                <a:cs typeface="나눔스퀘어 네오 ExtraBold"/>
              </a:rPr>
              <a:t>자</a:t>
            </a:r>
            <a:r>
              <a:rPr dirty="0" sz="1500" spc="-30" b="1">
                <a:latin typeface="나눔스퀘어 네오 ExtraBold"/>
                <a:cs typeface="나눔스퀘어 네오 ExtraBold"/>
              </a:rPr>
              <a:t>재</a:t>
            </a:r>
            <a:r>
              <a:rPr dirty="0" sz="1500" spc="-85" b="1">
                <a:latin typeface="나눔스퀘어 네오 ExtraBold"/>
                <a:cs typeface="나눔스퀘어 네오 ExtraBold"/>
              </a:rPr>
              <a:t> </a:t>
            </a:r>
            <a:r>
              <a:rPr dirty="0" sz="1500" spc="-70" b="1">
                <a:latin typeface="나눔스퀘어 네오 ExtraBold"/>
                <a:cs typeface="나눔스퀘어 네오 ExtraBold"/>
              </a:rPr>
              <a:t>반</a:t>
            </a:r>
            <a:r>
              <a:rPr dirty="0" sz="1500" spc="-30" b="1">
                <a:latin typeface="나눔스퀘어 네오 ExtraBold"/>
                <a:cs typeface="나눔스퀘어 네오 ExtraBold"/>
              </a:rPr>
              <a:t>입</a:t>
            </a:r>
            <a:r>
              <a:rPr dirty="0" sz="1500" b="1">
                <a:latin typeface="나눔스퀘어 네오 ExtraBold"/>
                <a:cs typeface="나눔스퀘어 네오 ExtraBold"/>
              </a:rPr>
              <a:t> </a:t>
            </a:r>
            <a:r>
              <a:rPr dirty="0" sz="1500" spc="-140" b="1">
                <a:latin typeface="나눔스퀘어 네오 ExtraBold"/>
                <a:cs typeface="나눔스퀘어 네오 ExtraBold"/>
              </a:rPr>
              <a:t> </a:t>
            </a:r>
            <a:r>
              <a:rPr dirty="0" sz="1500" spc="-15">
                <a:latin typeface="나눔스퀘어 네오 Regular"/>
                <a:cs typeface="나눔스퀘어 네오 Regular"/>
              </a:rPr>
              <a:t>-</a:t>
            </a:r>
            <a:r>
              <a:rPr dirty="0" sz="1500" spc="-85">
                <a:latin typeface="나눔스퀘어 네오 Regular"/>
                <a:cs typeface="나눔스퀘어 네오 Regular"/>
              </a:rPr>
              <a:t> </a:t>
            </a:r>
            <a:r>
              <a:rPr dirty="0" sz="1500" spc="-70">
                <a:latin typeface="나눔스퀘어 네오 Regular"/>
                <a:cs typeface="나눔스퀘어 네오 Regular"/>
              </a:rPr>
              <a:t>떨어짐</a:t>
            </a:r>
            <a:r>
              <a:rPr dirty="0" sz="1500" spc="-10">
                <a:latin typeface="나눔스퀘어 네오 Regular"/>
                <a:cs typeface="나눔스퀘어 네오 Regular"/>
              </a:rPr>
              <a:t>,</a:t>
            </a:r>
            <a:r>
              <a:rPr dirty="0" sz="1500" spc="-85">
                <a:latin typeface="나눔스퀘어 네오 Regular"/>
                <a:cs typeface="나눔스퀘어 네오 Regular"/>
              </a:rPr>
              <a:t> </a:t>
            </a:r>
            <a:r>
              <a:rPr dirty="0" sz="1500" spc="-70">
                <a:latin typeface="나눔스퀘어 네오 Regular"/>
                <a:cs typeface="나눔스퀘어 네오 Regular"/>
              </a:rPr>
              <a:t>넘어짐</a:t>
            </a:r>
            <a:r>
              <a:rPr dirty="0" sz="1500" spc="-10">
                <a:latin typeface="나눔스퀘어 네오 Regular"/>
                <a:cs typeface="나눔스퀘어 네오 Regular"/>
              </a:rPr>
              <a:t>,</a:t>
            </a:r>
            <a:r>
              <a:rPr dirty="0" sz="1500" spc="-85">
                <a:latin typeface="나눔스퀘어 네오 Regular"/>
                <a:cs typeface="나눔스퀘어 네오 Regular"/>
              </a:rPr>
              <a:t> </a:t>
            </a:r>
            <a:r>
              <a:rPr dirty="0" sz="1500" spc="-70">
                <a:latin typeface="나눔스퀘어 네오 Regular"/>
                <a:cs typeface="나눔스퀘어 네오 Regular"/>
              </a:rPr>
              <a:t>부딪</a:t>
            </a:r>
            <a:r>
              <a:rPr dirty="0" sz="1500" spc="-30">
                <a:latin typeface="나눔스퀘어 네오 Regular"/>
                <a:cs typeface="나눔스퀘어 네오 Regular"/>
              </a:rPr>
              <a:t>힘</a:t>
            </a:r>
            <a:r>
              <a:rPr dirty="0" sz="1500" spc="-85">
                <a:latin typeface="나눔스퀘어 네오 Regular"/>
                <a:cs typeface="나눔스퀘어 네오 Regular"/>
              </a:rPr>
              <a:t> </a:t>
            </a:r>
            <a:r>
              <a:rPr dirty="0" sz="1500" spc="-30">
                <a:latin typeface="나눔스퀘어 네오 Regular"/>
                <a:cs typeface="나눔스퀘어 네오 Regular"/>
              </a:rPr>
              <a:t>등</a:t>
            </a:r>
            <a:endParaRPr sz="1500">
              <a:latin typeface="나눔스퀘어 네오 Regular"/>
              <a:cs typeface="나눔스퀘어 네오 Regular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 algn="ctr" marR="2475230">
              <a:lnSpc>
                <a:spcPct val="100000"/>
              </a:lnSpc>
              <a:spcBef>
                <a:spcPts val="955"/>
              </a:spcBef>
              <a:tabLst>
                <a:tab pos="1902460" algn="l"/>
              </a:tabLst>
            </a:pPr>
            <a:r>
              <a:rPr dirty="0" baseline="2525" sz="1650" spc="-75" b="1">
                <a:solidFill>
                  <a:srgbClr val="0092A1"/>
                </a:solidFill>
                <a:latin typeface="나눔스퀘어 네오 Heavy"/>
                <a:cs typeface="나눔스퀘어 네오 Heavy"/>
              </a:rPr>
              <a:t>공정·작업</a:t>
            </a:r>
            <a:r>
              <a:rPr dirty="0" baseline="2525" sz="1650" spc="-37" b="1">
                <a:solidFill>
                  <a:srgbClr val="0092A1"/>
                </a:solidFill>
                <a:latin typeface="나눔스퀘어 네오 Heavy"/>
                <a:cs typeface="나눔스퀘어 네오 Heavy"/>
              </a:rPr>
              <a:t>별</a:t>
            </a:r>
            <a:r>
              <a:rPr dirty="0" baseline="2525" sz="1650" spc="-89" b="1">
                <a:solidFill>
                  <a:srgbClr val="0092A1"/>
                </a:solidFill>
                <a:latin typeface="나눔스퀘어 네오 Heavy"/>
                <a:cs typeface="나눔스퀘어 네오 Heavy"/>
              </a:rPr>
              <a:t> </a:t>
            </a:r>
            <a:r>
              <a:rPr dirty="0" baseline="2525" sz="1650" spc="-82" b="1">
                <a:solidFill>
                  <a:srgbClr val="0092A1"/>
                </a:solidFill>
                <a:latin typeface="나눔스퀘어 네오 Heavy"/>
                <a:cs typeface="나눔스퀘어 네오 Heavy"/>
              </a:rPr>
              <a:t>내</a:t>
            </a:r>
            <a:r>
              <a:rPr dirty="0" baseline="2525" sz="1650" spc="-37" b="1">
                <a:solidFill>
                  <a:srgbClr val="0092A1"/>
                </a:solidFill>
                <a:latin typeface="나눔스퀘어 네오 Heavy"/>
                <a:cs typeface="나눔스퀘어 네오 Heavy"/>
              </a:rPr>
              <a:t>용</a:t>
            </a:r>
            <a:r>
              <a:rPr dirty="0" baseline="2525" sz="1650" b="1">
                <a:solidFill>
                  <a:srgbClr val="0092A1"/>
                </a:solidFill>
                <a:latin typeface="나눔스퀘어 네오 Heavy"/>
                <a:cs typeface="나눔스퀘어 네오 Heavy"/>
              </a:rPr>
              <a:t>	</a:t>
            </a:r>
            <a:r>
              <a:rPr dirty="0" sz="1100" spc="-50" b="1">
                <a:solidFill>
                  <a:srgbClr val="FFFFFF"/>
                </a:solidFill>
                <a:latin typeface="나눔스퀘어 네오 Heavy"/>
                <a:cs typeface="나눔스퀘어 네오 Heavy"/>
              </a:rPr>
              <a:t>유해·위험요인</a:t>
            </a:r>
            <a:endParaRPr sz="1100">
              <a:latin typeface="나눔스퀘어 네오 Heavy"/>
              <a:cs typeface="나눔스퀘어 네오 Heavy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379197" y="1710004"/>
            <a:ext cx="3592829" cy="3295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49225">
              <a:lnSpc>
                <a:spcPct val="100000"/>
              </a:lnSpc>
            </a:pPr>
            <a:r>
              <a:rPr dirty="0" sz="1100" spc="-55" b="1">
                <a:solidFill>
                  <a:srgbClr val="FFFFFF"/>
                </a:solidFill>
                <a:latin typeface="나눔스퀘어 네오 Heavy"/>
                <a:cs typeface="나눔스퀘어 네오 Heavy"/>
              </a:rPr>
              <a:t>예방대책</a:t>
            </a:r>
            <a:endParaRPr sz="1100">
              <a:latin typeface="나눔스퀘어 네오 Heavy"/>
              <a:cs typeface="나눔스퀘어 네오 Heavy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713652" y="1710006"/>
            <a:ext cx="1713230" cy="323215"/>
          </a:xfrm>
          <a:custGeom>
            <a:avLst/>
            <a:gdLst/>
            <a:ahLst/>
            <a:cxnLst/>
            <a:rect l="l" t="t" r="r" b="b"/>
            <a:pathLst>
              <a:path w="1713230" h="323214">
                <a:moveTo>
                  <a:pt x="1712747" y="322592"/>
                </a:moveTo>
                <a:lnTo>
                  <a:pt x="71996" y="322592"/>
                </a:lnTo>
                <a:lnTo>
                  <a:pt x="57516" y="321136"/>
                </a:lnTo>
                <a:lnTo>
                  <a:pt x="21170" y="301589"/>
                </a:lnTo>
                <a:lnTo>
                  <a:pt x="1506" y="265317"/>
                </a:lnTo>
                <a:lnTo>
                  <a:pt x="0" y="250851"/>
                </a:lnTo>
                <a:lnTo>
                  <a:pt x="0" y="0"/>
                </a:lnTo>
              </a:path>
            </a:pathLst>
          </a:custGeom>
          <a:ln w="12700">
            <a:solidFill>
              <a:srgbClr val="0092A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5863865" y="1786677"/>
            <a:ext cx="224154" cy="176530"/>
          </a:xfrm>
          <a:custGeom>
            <a:avLst/>
            <a:gdLst/>
            <a:ahLst/>
            <a:cxnLst/>
            <a:rect l="l" t="t" r="r" b="b"/>
            <a:pathLst>
              <a:path w="224154" h="176530">
                <a:moveTo>
                  <a:pt x="125050" y="7868"/>
                </a:moveTo>
                <a:lnTo>
                  <a:pt x="115683" y="0"/>
                </a:lnTo>
                <a:lnTo>
                  <a:pt x="105342" y="1177"/>
                </a:lnTo>
                <a:lnTo>
                  <a:pt x="3181" y="155759"/>
                </a:lnTo>
                <a:lnTo>
                  <a:pt x="0" y="167497"/>
                </a:lnTo>
                <a:lnTo>
                  <a:pt x="6485" y="174895"/>
                </a:lnTo>
                <a:lnTo>
                  <a:pt x="209340" y="176244"/>
                </a:lnTo>
                <a:lnTo>
                  <a:pt x="220921" y="172551"/>
                </a:lnTo>
                <a:lnTo>
                  <a:pt x="223615" y="163086"/>
                </a:lnTo>
                <a:lnTo>
                  <a:pt x="125050" y="7868"/>
                </a:lnTo>
                <a:close/>
              </a:path>
            </a:pathLst>
          </a:custGeom>
          <a:ln w="12903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5965614" y="1848300"/>
            <a:ext cx="20320" cy="84455"/>
          </a:xfrm>
          <a:custGeom>
            <a:avLst/>
            <a:gdLst/>
            <a:ahLst/>
            <a:cxnLst/>
            <a:rect l="l" t="t" r="r" b="b"/>
            <a:pathLst>
              <a:path w="20320" h="84455">
                <a:moveTo>
                  <a:pt x="19519" y="0"/>
                </a:moveTo>
                <a:lnTo>
                  <a:pt x="634" y="0"/>
                </a:lnTo>
                <a:lnTo>
                  <a:pt x="2362" y="56896"/>
                </a:lnTo>
                <a:lnTo>
                  <a:pt x="17805" y="56896"/>
                </a:lnTo>
                <a:lnTo>
                  <a:pt x="19519" y="0"/>
                </a:lnTo>
                <a:close/>
              </a:path>
              <a:path w="20320" h="84455">
                <a:moveTo>
                  <a:pt x="12865" y="65786"/>
                </a:moveTo>
                <a:lnTo>
                  <a:pt x="7289" y="65786"/>
                </a:lnTo>
                <a:lnTo>
                  <a:pt x="4914" y="66675"/>
                </a:lnTo>
                <a:lnTo>
                  <a:pt x="977" y="70256"/>
                </a:lnTo>
                <a:lnTo>
                  <a:pt x="0" y="72415"/>
                </a:lnTo>
                <a:lnTo>
                  <a:pt x="0" y="77495"/>
                </a:lnTo>
                <a:lnTo>
                  <a:pt x="977" y="79654"/>
                </a:lnTo>
                <a:lnTo>
                  <a:pt x="4914" y="83235"/>
                </a:lnTo>
                <a:lnTo>
                  <a:pt x="7289" y="84137"/>
                </a:lnTo>
                <a:lnTo>
                  <a:pt x="12865" y="84137"/>
                </a:lnTo>
                <a:lnTo>
                  <a:pt x="15239" y="83235"/>
                </a:lnTo>
                <a:lnTo>
                  <a:pt x="19176" y="79654"/>
                </a:lnTo>
                <a:lnTo>
                  <a:pt x="20167" y="77495"/>
                </a:lnTo>
                <a:lnTo>
                  <a:pt x="20167" y="72415"/>
                </a:lnTo>
                <a:lnTo>
                  <a:pt x="19176" y="70256"/>
                </a:lnTo>
                <a:lnTo>
                  <a:pt x="15239" y="66675"/>
                </a:lnTo>
                <a:lnTo>
                  <a:pt x="12865" y="6578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9747511" y="1773222"/>
            <a:ext cx="9525" cy="42545"/>
          </a:xfrm>
          <a:custGeom>
            <a:avLst/>
            <a:gdLst/>
            <a:ahLst/>
            <a:cxnLst/>
            <a:rect l="l" t="t" r="r" b="b"/>
            <a:pathLst>
              <a:path w="9525" h="42544">
                <a:moveTo>
                  <a:pt x="7213" y="0"/>
                </a:moveTo>
                <a:lnTo>
                  <a:pt x="2082" y="0"/>
                </a:lnTo>
                <a:lnTo>
                  <a:pt x="0" y="2082"/>
                </a:lnTo>
                <a:lnTo>
                  <a:pt x="0" y="40271"/>
                </a:lnTo>
                <a:lnTo>
                  <a:pt x="2082" y="42354"/>
                </a:lnTo>
                <a:lnTo>
                  <a:pt x="7213" y="42354"/>
                </a:lnTo>
                <a:lnTo>
                  <a:pt x="9296" y="40271"/>
                </a:lnTo>
                <a:lnTo>
                  <a:pt x="9296" y="2082"/>
                </a:lnTo>
                <a:lnTo>
                  <a:pt x="721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9747511" y="1773222"/>
            <a:ext cx="9525" cy="42545"/>
          </a:xfrm>
          <a:custGeom>
            <a:avLst/>
            <a:gdLst/>
            <a:ahLst/>
            <a:cxnLst/>
            <a:rect l="l" t="t" r="r" b="b"/>
            <a:pathLst>
              <a:path w="9525" h="42544">
                <a:moveTo>
                  <a:pt x="4648" y="42354"/>
                </a:moveTo>
                <a:lnTo>
                  <a:pt x="7213" y="42354"/>
                </a:lnTo>
                <a:lnTo>
                  <a:pt x="9296" y="40271"/>
                </a:lnTo>
                <a:lnTo>
                  <a:pt x="9296" y="37706"/>
                </a:lnTo>
                <a:lnTo>
                  <a:pt x="9296" y="4648"/>
                </a:lnTo>
                <a:lnTo>
                  <a:pt x="9296" y="2082"/>
                </a:lnTo>
                <a:lnTo>
                  <a:pt x="7213" y="0"/>
                </a:lnTo>
                <a:lnTo>
                  <a:pt x="4648" y="0"/>
                </a:lnTo>
                <a:lnTo>
                  <a:pt x="2082" y="0"/>
                </a:lnTo>
                <a:lnTo>
                  <a:pt x="0" y="2082"/>
                </a:lnTo>
                <a:lnTo>
                  <a:pt x="0" y="4648"/>
                </a:lnTo>
                <a:lnTo>
                  <a:pt x="0" y="37706"/>
                </a:lnTo>
                <a:lnTo>
                  <a:pt x="0" y="40271"/>
                </a:lnTo>
                <a:lnTo>
                  <a:pt x="2082" y="42354"/>
                </a:lnTo>
                <a:lnTo>
                  <a:pt x="4648" y="42354"/>
                </a:lnTo>
                <a:close/>
              </a:path>
            </a:pathLst>
          </a:custGeom>
          <a:ln w="381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9830062" y="1896488"/>
            <a:ext cx="42545" cy="9525"/>
          </a:xfrm>
          <a:custGeom>
            <a:avLst/>
            <a:gdLst/>
            <a:ahLst/>
            <a:cxnLst/>
            <a:rect l="l" t="t" r="r" b="b"/>
            <a:pathLst>
              <a:path w="42545" h="9525">
                <a:moveTo>
                  <a:pt x="40271" y="0"/>
                </a:moveTo>
                <a:lnTo>
                  <a:pt x="2082" y="0"/>
                </a:lnTo>
                <a:lnTo>
                  <a:pt x="0" y="2082"/>
                </a:lnTo>
                <a:lnTo>
                  <a:pt x="0" y="7213"/>
                </a:lnTo>
                <a:lnTo>
                  <a:pt x="2082" y="9283"/>
                </a:lnTo>
                <a:lnTo>
                  <a:pt x="40271" y="9283"/>
                </a:lnTo>
                <a:lnTo>
                  <a:pt x="42354" y="7213"/>
                </a:lnTo>
                <a:lnTo>
                  <a:pt x="42354" y="2082"/>
                </a:lnTo>
                <a:lnTo>
                  <a:pt x="4027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9830062" y="1896488"/>
            <a:ext cx="42545" cy="9525"/>
          </a:xfrm>
          <a:custGeom>
            <a:avLst/>
            <a:gdLst/>
            <a:ahLst/>
            <a:cxnLst/>
            <a:rect l="l" t="t" r="r" b="b"/>
            <a:pathLst>
              <a:path w="42545" h="9525">
                <a:moveTo>
                  <a:pt x="37706" y="0"/>
                </a:moveTo>
                <a:lnTo>
                  <a:pt x="4648" y="0"/>
                </a:lnTo>
                <a:lnTo>
                  <a:pt x="2082" y="0"/>
                </a:lnTo>
                <a:lnTo>
                  <a:pt x="0" y="2082"/>
                </a:lnTo>
                <a:lnTo>
                  <a:pt x="0" y="4648"/>
                </a:lnTo>
                <a:lnTo>
                  <a:pt x="0" y="7213"/>
                </a:lnTo>
                <a:lnTo>
                  <a:pt x="2082" y="9283"/>
                </a:lnTo>
                <a:lnTo>
                  <a:pt x="4648" y="9283"/>
                </a:lnTo>
                <a:lnTo>
                  <a:pt x="37706" y="9283"/>
                </a:lnTo>
                <a:lnTo>
                  <a:pt x="40271" y="9283"/>
                </a:lnTo>
                <a:lnTo>
                  <a:pt x="42354" y="7213"/>
                </a:lnTo>
                <a:lnTo>
                  <a:pt x="42354" y="4648"/>
                </a:lnTo>
                <a:lnTo>
                  <a:pt x="42354" y="2082"/>
                </a:lnTo>
                <a:lnTo>
                  <a:pt x="40271" y="0"/>
                </a:lnTo>
                <a:lnTo>
                  <a:pt x="37706" y="0"/>
                </a:lnTo>
                <a:close/>
              </a:path>
            </a:pathLst>
          </a:custGeom>
          <a:ln w="381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9813272" y="1803806"/>
            <a:ext cx="33655" cy="33655"/>
          </a:xfrm>
          <a:custGeom>
            <a:avLst/>
            <a:gdLst/>
            <a:ahLst/>
            <a:cxnLst/>
            <a:rect l="l" t="t" r="r" b="b"/>
            <a:pathLst>
              <a:path w="33654" h="33655">
                <a:moveTo>
                  <a:pt x="29946" y="0"/>
                </a:moveTo>
                <a:lnTo>
                  <a:pt x="27012" y="0"/>
                </a:lnTo>
                <a:lnTo>
                  <a:pt x="0" y="27012"/>
                </a:lnTo>
                <a:lnTo>
                  <a:pt x="0" y="29946"/>
                </a:lnTo>
                <a:lnTo>
                  <a:pt x="3632" y="33578"/>
                </a:lnTo>
                <a:lnTo>
                  <a:pt x="6565" y="33578"/>
                </a:lnTo>
                <a:lnTo>
                  <a:pt x="33578" y="6565"/>
                </a:lnTo>
                <a:lnTo>
                  <a:pt x="33578" y="3632"/>
                </a:lnTo>
                <a:lnTo>
                  <a:pt x="2994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9813272" y="1803806"/>
            <a:ext cx="33655" cy="33655"/>
          </a:xfrm>
          <a:custGeom>
            <a:avLst/>
            <a:gdLst/>
            <a:ahLst/>
            <a:cxnLst/>
            <a:rect l="l" t="t" r="r" b="b"/>
            <a:pathLst>
              <a:path w="33654" h="33655">
                <a:moveTo>
                  <a:pt x="1816" y="31762"/>
                </a:moveTo>
                <a:lnTo>
                  <a:pt x="3632" y="33578"/>
                </a:lnTo>
                <a:lnTo>
                  <a:pt x="6565" y="33578"/>
                </a:lnTo>
                <a:lnTo>
                  <a:pt x="8382" y="31762"/>
                </a:lnTo>
                <a:lnTo>
                  <a:pt x="31762" y="8381"/>
                </a:lnTo>
                <a:lnTo>
                  <a:pt x="33578" y="6565"/>
                </a:lnTo>
                <a:lnTo>
                  <a:pt x="33578" y="3632"/>
                </a:lnTo>
                <a:lnTo>
                  <a:pt x="31762" y="1816"/>
                </a:lnTo>
                <a:lnTo>
                  <a:pt x="29946" y="0"/>
                </a:lnTo>
                <a:lnTo>
                  <a:pt x="27012" y="0"/>
                </a:lnTo>
                <a:lnTo>
                  <a:pt x="25196" y="1816"/>
                </a:lnTo>
                <a:lnTo>
                  <a:pt x="1816" y="25196"/>
                </a:lnTo>
                <a:lnTo>
                  <a:pt x="0" y="27012"/>
                </a:lnTo>
                <a:lnTo>
                  <a:pt x="0" y="29946"/>
                </a:lnTo>
                <a:lnTo>
                  <a:pt x="1816" y="31762"/>
                </a:lnTo>
                <a:close/>
              </a:path>
            </a:pathLst>
          </a:custGeom>
          <a:ln w="381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9631905" y="1896488"/>
            <a:ext cx="42545" cy="9525"/>
          </a:xfrm>
          <a:custGeom>
            <a:avLst/>
            <a:gdLst/>
            <a:ahLst/>
            <a:cxnLst/>
            <a:rect l="l" t="t" r="r" b="b"/>
            <a:pathLst>
              <a:path w="42545" h="9525">
                <a:moveTo>
                  <a:pt x="40271" y="0"/>
                </a:moveTo>
                <a:lnTo>
                  <a:pt x="2082" y="0"/>
                </a:lnTo>
                <a:lnTo>
                  <a:pt x="0" y="2082"/>
                </a:lnTo>
                <a:lnTo>
                  <a:pt x="0" y="7213"/>
                </a:lnTo>
                <a:lnTo>
                  <a:pt x="2082" y="9283"/>
                </a:lnTo>
                <a:lnTo>
                  <a:pt x="40271" y="9283"/>
                </a:lnTo>
                <a:lnTo>
                  <a:pt x="42354" y="7213"/>
                </a:lnTo>
                <a:lnTo>
                  <a:pt x="42354" y="2082"/>
                </a:lnTo>
                <a:lnTo>
                  <a:pt x="4027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9631905" y="1896488"/>
            <a:ext cx="42545" cy="9525"/>
          </a:xfrm>
          <a:custGeom>
            <a:avLst/>
            <a:gdLst/>
            <a:ahLst/>
            <a:cxnLst/>
            <a:rect l="l" t="t" r="r" b="b"/>
            <a:pathLst>
              <a:path w="42545" h="9525">
                <a:moveTo>
                  <a:pt x="37706" y="0"/>
                </a:moveTo>
                <a:lnTo>
                  <a:pt x="4648" y="0"/>
                </a:lnTo>
                <a:lnTo>
                  <a:pt x="2082" y="0"/>
                </a:lnTo>
                <a:lnTo>
                  <a:pt x="0" y="2082"/>
                </a:lnTo>
                <a:lnTo>
                  <a:pt x="0" y="4648"/>
                </a:lnTo>
                <a:lnTo>
                  <a:pt x="0" y="7213"/>
                </a:lnTo>
                <a:lnTo>
                  <a:pt x="2082" y="9283"/>
                </a:lnTo>
                <a:lnTo>
                  <a:pt x="4648" y="9283"/>
                </a:lnTo>
                <a:lnTo>
                  <a:pt x="37706" y="9283"/>
                </a:lnTo>
                <a:lnTo>
                  <a:pt x="40271" y="9283"/>
                </a:lnTo>
                <a:lnTo>
                  <a:pt x="42354" y="7213"/>
                </a:lnTo>
                <a:lnTo>
                  <a:pt x="42354" y="4648"/>
                </a:lnTo>
                <a:lnTo>
                  <a:pt x="42354" y="2082"/>
                </a:lnTo>
                <a:lnTo>
                  <a:pt x="40271" y="0"/>
                </a:lnTo>
                <a:lnTo>
                  <a:pt x="37706" y="0"/>
                </a:lnTo>
                <a:close/>
              </a:path>
            </a:pathLst>
          </a:custGeom>
          <a:ln w="381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9657466" y="1803806"/>
            <a:ext cx="33655" cy="33655"/>
          </a:xfrm>
          <a:custGeom>
            <a:avLst/>
            <a:gdLst/>
            <a:ahLst/>
            <a:cxnLst/>
            <a:rect l="l" t="t" r="r" b="b"/>
            <a:pathLst>
              <a:path w="33654" h="33655">
                <a:moveTo>
                  <a:pt x="6578" y="0"/>
                </a:moveTo>
                <a:lnTo>
                  <a:pt x="3632" y="0"/>
                </a:lnTo>
                <a:lnTo>
                  <a:pt x="0" y="3632"/>
                </a:lnTo>
                <a:lnTo>
                  <a:pt x="0" y="6565"/>
                </a:lnTo>
                <a:lnTo>
                  <a:pt x="27012" y="33578"/>
                </a:lnTo>
                <a:lnTo>
                  <a:pt x="29946" y="33578"/>
                </a:lnTo>
                <a:lnTo>
                  <a:pt x="33578" y="29946"/>
                </a:lnTo>
                <a:lnTo>
                  <a:pt x="33578" y="27012"/>
                </a:lnTo>
                <a:lnTo>
                  <a:pt x="657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9657466" y="1803806"/>
            <a:ext cx="33655" cy="33655"/>
          </a:xfrm>
          <a:custGeom>
            <a:avLst/>
            <a:gdLst/>
            <a:ahLst/>
            <a:cxnLst/>
            <a:rect l="l" t="t" r="r" b="b"/>
            <a:pathLst>
              <a:path w="33654" h="33655">
                <a:moveTo>
                  <a:pt x="25196" y="31762"/>
                </a:moveTo>
                <a:lnTo>
                  <a:pt x="27012" y="33578"/>
                </a:lnTo>
                <a:lnTo>
                  <a:pt x="29946" y="33578"/>
                </a:lnTo>
                <a:lnTo>
                  <a:pt x="31762" y="31762"/>
                </a:lnTo>
                <a:lnTo>
                  <a:pt x="33578" y="29946"/>
                </a:lnTo>
                <a:lnTo>
                  <a:pt x="33578" y="27012"/>
                </a:lnTo>
                <a:lnTo>
                  <a:pt x="31762" y="25196"/>
                </a:lnTo>
                <a:lnTo>
                  <a:pt x="8382" y="1816"/>
                </a:lnTo>
                <a:lnTo>
                  <a:pt x="6578" y="0"/>
                </a:lnTo>
                <a:lnTo>
                  <a:pt x="3632" y="0"/>
                </a:lnTo>
                <a:lnTo>
                  <a:pt x="1816" y="1816"/>
                </a:lnTo>
                <a:lnTo>
                  <a:pt x="0" y="3632"/>
                </a:lnTo>
                <a:lnTo>
                  <a:pt x="0" y="6565"/>
                </a:lnTo>
                <a:lnTo>
                  <a:pt x="1816" y="8381"/>
                </a:lnTo>
                <a:lnTo>
                  <a:pt x="25196" y="31762"/>
                </a:lnTo>
                <a:close/>
              </a:path>
            </a:pathLst>
          </a:custGeom>
          <a:ln w="381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9676253" y="1833761"/>
            <a:ext cx="152400" cy="142240"/>
          </a:xfrm>
          <a:custGeom>
            <a:avLst/>
            <a:gdLst/>
            <a:ahLst/>
            <a:cxnLst/>
            <a:rect l="l" t="t" r="r" b="b"/>
            <a:pathLst>
              <a:path w="152400" h="142239">
                <a:moveTo>
                  <a:pt x="83921" y="0"/>
                </a:moveTo>
                <a:lnTo>
                  <a:pt x="67945" y="0"/>
                </a:lnTo>
                <a:lnTo>
                  <a:pt x="60159" y="1536"/>
                </a:lnTo>
                <a:lnTo>
                  <a:pt x="27203" y="23520"/>
                </a:lnTo>
                <a:lnTo>
                  <a:pt x="14681" y="61240"/>
                </a:lnTo>
                <a:lnTo>
                  <a:pt x="14643" y="109258"/>
                </a:lnTo>
                <a:lnTo>
                  <a:pt x="6413" y="110134"/>
                </a:lnTo>
                <a:lnTo>
                  <a:pt x="0" y="117119"/>
                </a:lnTo>
                <a:lnTo>
                  <a:pt x="0" y="134607"/>
                </a:lnTo>
                <a:lnTo>
                  <a:pt x="7353" y="141973"/>
                </a:lnTo>
                <a:lnTo>
                  <a:pt x="144462" y="141973"/>
                </a:lnTo>
                <a:lnTo>
                  <a:pt x="151815" y="134607"/>
                </a:lnTo>
                <a:lnTo>
                  <a:pt x="151815" y="133934"/>
                </a:lnTo>
                <a:lnTo>
                  <a:pt x="11772" y="133934"/>
                </a:lnTo>
                <a:lnTo>
                  <a:pt x="8026" y="130187"/>
                </a:lnTo>
                <a:lnTo>
                  <a:pt x="8026" y="123253"/>
                </a:lnTo>
                <a:lnTo>
                  <a:pt x="8966" y="121158"/>
                </a:lnTo>
                <a:lnTo>
                  <a:pt x="11595" y="118529"/>
                </a:lnTo>
                <a:lnTo>
                  <a:pt x="13030" y="117716"/>
                </a:lnTo>
                <a:lnTo>
                  <a:pt x="14643" y="117373"/>
                </a:lnTo>
                <a:lnTo>
                  <a:pt x="15798" y="117195"/>
                </a:lnTo>
                <a:lnTo>
                  <a:pt x="151815" y="117195"/>
                </a:lnTo>
                <a:lnTo>
                  <a:pt x="145389" y="110134"/>
                </a:lnTo>
                <a:lnTo>
                  <a:pt x="137172" y="109258"/>
                </a:lnTo>
                <a:lnTo>
                  <a:pt x="22669" y="109169"/>
                </a:lnTo>
                <a:lnTo>
                  <a:pt x="22707" y="53581"/>
                </a:lnTo>
                <a:lnTo>
                  <a:pt x="24358" y="46278"/>
                </a:lnTo>
                <a:lnTo>
                  <a:pt x="29984" y="33680"/>
                </a:lnTo>
                <a:lnTo>
                  <a:pt x="33743" y="28270"/>
                </a:lnTo>
                <a:lnTo>
                  <a:pt x="38341" y="23685"/>
                </a:lnTo>
                <a:lnTo>
                  <a:pt x="38557" y="23469"/>
                </a:lnTo>
                <a:lnTo>
                  <a:pt x="43484" y="18592"/>
                </a:lnTo>
                <a:lnTo>
                  <a:pt x="49352" y="14668"/>
                </a:lnTo>
                <a:lnTo>
                  <a:pt x="62064" y="9436"/>
                </a:lnTo>
                <a:lnTo>
                  <a:pt x="68846" y="8026"/>
                </a:lnTo>
                <a:lnTo>
                  <a:pt x="107101" y="8026"/>
                </a:lnTo>
                <a:lnTo>
                  <a:pt x="106458" y="7607"/>
                </a:lnTo>
                <a:lnTo>
                  <a:pt x="91706" y="1536"/>
                </a:lnTo>
                <a:lnTo>
                  <a:pt x="83921" y="0"/>
                </a:lnTo>
                <a:close/>
              </a:path>
              <a:path w="152400" h="142239">
                <a:moveTo>
                  <a:pt x="151815" y="117195"/>
                </a:moveTo>
                <a:lnTo>
                  <a:pt x="15798" y="117195"/>
                </a:lnTo>
                <a:lnTo>
                  <a:pt x="137147" y="117373"/>
                </a:lnTo>
                <a:lnTo>
                  <a:pt x="140944" y="118173"/>
                </a:lnTo>
                <a:lnTo>
                  <a:pt x="143789" y="121539"/>
                </a:lnTo>
                <a:lnTo>
                  <a:pt x="143789" y="127876"/>
                </a:lnTo>
                <a:lnTo>
                  <a:pt x="142849" y="129971"/>
                </a:lnTo>
                <a:lnTo>
                  <a:pt x="139827" y="133007"/>
                </a:lnTo>
                <a:lnTo>
                  <a:pt x="137731" y="133934"/>
                </a:lnTo>
                <a:lnTo>
                  <a:pt x="151815" y="133934"/>
                </a:lnTo>
                <a:lnTo>
                  <a:pt x="151815" y="117195"/>
                </a:lnTo>
                <a:close/>
              </a:path>
              <a:path w="152400" h="142239">
                <a:moveTo>
                  <a:pt x="107101" y="8026"/>
                </a:moveTo>
                <a:lnTo>
                  <a:pt x="83032" y="8026"/>
                </a:lnTo>
                <a:lnTo>
                  <a:pt x="89814" y="9436"/>
                </a:lnTo>
                <a:lnTo>
                  <a:pt x="102603" y="14706"/>
                </a:lnTo>
                <a:lnTo>
                  <a:pt x="127304" y="45440"/>
                </a:lnTo>
                <a:lnTo>
                  <a:pt x="129146" y="53149"/>
                </a:lnTo>
                <a:lnTo>
                  <a:pt x="129146" y="109169"/>
                </a:lnTo>
                <a:lnTo>
                  <a:pt x="137172" y="109169"/>
                </a:lnTo>
                <a:lnTo>
                  <a:pt x="137172" y="56667"/>
                </a:lnTo>
                <a:lnTo>
                  <a:pt x="136652" y="52095"/>
                </a:lnTo>
                <a:lnTo>
                  <a:pt x="119075" y="17868"/>
                </a:lnTo>
                <a:lnTo>
                  <a:pt x="118871" y="17691"/>
                </a:lnTo>
                <a:lnTo>
                  <a:pt x="113125" y="12026"/>
                </a:lnTo>
                <a:lnTo>
                  <a:pt x="107101" y="802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9676253" y="1833761"/>
            <a:ext cx="152400" cy="142240"/>
          </a:xfrm>
          <a:custGeom>
            <a:avLst/>
            <a:gdLst/>
            <a:ahLst/>
            <a:cxnLst/>
            <a:rect l="l" t="t" r="r" b="b"/>
            <a:pathLst>
              <a:path w="152400" h="142239">
                <a:moveTo>
                  <a:pt x="137172" y="109258"/>
                </a:moveTo>
                <a:lnTo>
                  <a:pt x="137172" y="61252"/>
                </a:lnTo>
                <a:lnTo>
                  <a:pt x="137172" y="56667"/>
                </a:lnTo>
                <a:lnTo>
                  <a:pt x="136652" y="52095"/>
                </a:lnTo>
                <a:lnTo>
                  <a:pt x="135636" y="47650"/>
                </a:lnTo>
                <a:lnTo>
                  <a:pt x="134645" y="43319"/>
                </a:lnTo>
                <a:lnTo>
                  <a:pt x="133172" y="39090"/>
                </a:lnTo>
                <a:lnTo>
                  <a:pt x="131254" y="35077"/>
                </a:lnTo>
                <a:lnTo>
                  <a:pt x="128308" y="28879"/>
                </a:lnTo>
                <a:lnTo>
                  <a:pt x="124371" y="23253"/>
                </a:lnTo>
                <a:lnTo>
                  <a:pt x="119532" y="18351"/>
                </a:lnTo>
                <a:lnTo>
                  <a:pt x="119265" y="18059"/>
                </a:lnTo>
                <a:lnTo>
                  <a:pt x="119075" y="17868"/>
                </a:lnTo>
                <a:lnTo>
                  <a:pt x="118884" y="17703"/>
                </a:lnTo>
                <a:lnTo>
                  <a:pt x="113144" y="12039"/>
                </a:lnTo>
                <a:lnTo>
                  <a:pt x="106489" y="7620"/>
                </a:lnTo>
                <a:lnTo>
                  <a:pt x="99072" y="4572"/>
                </a:lnTo>
                <a:lnTo>
                  <a:pt x="91706" y="1536"/>
                </a:lnTo>
                <a:lnTo>
                  <a:pt x="83921" y="0"/>
                </a:lnTo>
                <a:lnTo>
                  <a:pt x="75933" y="0"/>
                </a:lnTo>
                <a:lnTo>
                  <a:pt x="67945" y="0"/>
                </a:lnTo>
                <a:lnTo>
                  <a:pt x="60159" y="1536"/>
                </a:lnTo>
                <a:lnTo>
                  <a:pt x="52793" y="4572"/>
                </a:lnTo>
                <a:lnTo>
                  <a:pt x="45389" y="7607"/>
                </a:lnTo>
                <a:lnTo>
                  <a:pt x="38722" y="12026"/>
                </a:lnTo>
                <a:lnTo>
                  <a:pt x="32981" y="17691"/>
                </a:lnTo>
                <a:lnTo>
                  <a:pt x="32842" y="17818"/>
                </a:lnTo>
                <a:lnTo>
                  <a:pt x="32702" y="17945"/>
                </a:lnTo>
                <a:lnTo>
                  <a:pt x="32575" y="18084"/>
                </a:lnTo>
                <a:lnTo>
                  <a:pt x="32448" y="18211"/>
                </a:lnTo>
                <a:lnTo>
                  <a:pt x="14681" y="61240"/>
                </a:lnTo>
                <a:lnTo>
                  <a:pt x="14681" y="102133"/>
                </a:lnTo>
                <a:lnTo>
                  <a:pt x="14655" y="102412"/>
                </a:lnTo>
                <a:lnTo>
                  <a:pt x="14643" y="102692"/>
                </a:lnTo>
                <a:lnTo>
                  <a:pt x="14643" y="102971"/>
                </a:lnTo>
                <a:lnTo>
                  <a:pt x="14643" y="109258"/>
                </a:lnTo>
                <a:lnTo>
                  <a:pt x="6413" y="110134"/>
                </a:lnTo>
                <a:lnTo>
                  <a:pt x="0" y="117119"/>
                </a:lnTo>
                <a:lnTo>
                  <a:pt x="0" y="125564"/>
                </a:lnTo>
                <a:lnTo>
                  <a:pt x="0" y="134607"/>
                </a:lnTo>
                <a:lnTo>
                  <a:pt x="7353" y="141973"/>
                </a:lnTo>
                <a:lnTo>
                  <a:pt x="16395" y="141973"/>
                </a:lnTo>
                <a:lnTo>
                  <a:pt x="135420" y="141973"/>
                </a:lnTo>
                <a:lnTo>
                  <a:pt x="144462" y="141973"/>
                </a:lnTo>
                <a:lnTo>
                  <a:pt x="151815" y="134607"/>
                </a:lnTo>
                <a:lnTo>
                  <a:pt x="151815" y="125564"/>
                </a:lnTo>
                <a:lnTo>
                  <a:pt x="151815" y="117119"/>
                </a:lnTo>
                <a:lnTo>
                  <a:pt x="145389" y="110134"/>
                </a:lnTo>
                <a:lnTo>
                  <a:pt x="137172" y="109258"/>
                </a:lnTo>
                <a:close/>
              </a:path>
            </a:pathLst>
          </a:custGeom>
          <a:ln w="381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9698922" y="1841788"/>
            <a:ext cx="106680" cy="101600"/>
          </a:xfrm>
          <a:custGeom>
            <a:avLst/>
            <a:gdLst/>
            <a:ahLst/>
            <a:cxnLst/>
            <a:rect l="l" t="t" r="r" b="b"/>
            <a:pathLst>
              <a:path w="106679" h="101600">
                <a:moveTo>
                  <a:pt x="0" y="94945"/>
                </a:moveTo>
                <a:lnTo>
                  <a:pt x="38" y="53225"/>
                </a:lnTo>
                <a:lnTo>
                  <a:pt x="38" y="45554"/>
                </a:lnTo>
                <a:lnTo>
                  <a:pt x="1689" y="38252"/>
                </a:lnTo>
                <a:lnTo>
                  <a:pt x="4648" y="31648"/>
                </a:lnTo>
                <a:lnTo>
                  <a:pt x="7315" y="25654"/>
                </a:lnTo>
                <a:lnTo>
                  <a:pt x="11074" y="20243"/>
                </a:lnTo>
                <a:lnTo>
                  <a:pt x="15671" y="15659"/>
                </a:lnTo>
                <a:lnTo>
                  <a:pt x="15887" y="15443"/>
                </a:lnTo>
                <a:lnTo>
                  <a:pt x="20815" y="10566"/>
                </a:lnTo>
                <a:lnTo>
                  <a:pt x="26682" y="6642"/>
                </a:lnTo>
                <a:lnTo>
                  <a:pt x="33185" y="3962"/>
                </a:lnTo>
                <a:lnTo>
                  <a:pt x="39395" y="1409"/>
                </a:lnTo>
                <a:lnTo>
                  <a:pt x="46177" y="0"/>
                </a:lnTo>
                <a:lnTo>
                  <a:pt x="53263" y="0"/>
                </a:lnTo>
                <a:lnTo>
                  <a:pt x="60363" y="0"/>
                </a:lnTo>
                <a:lnTo>
                  <a:pt x="67144" y="1409"/>
                </a:lnTo>
                <a:lnTo>
                  <a:pt x="73342" y="3962"/>
                </a:lnTo>
                <a:lnTo>
                  <a:pt x="79933" y="6680"/>
                </a:lnTo>
                <a:lnTo>
                  <a:pt x="85864" y="10668"/>
                </a:lnTo>
                <a:lnTo>
                  <a:pt x="90830" y="15633"/>
                </a:lnTo>
                <a:lnTo>
                  <a:pt x="91033" y="15849"/>
                </a:lnTo>
                <a:lnTo>
                  <a:pt x="95249" y="20104"/>
                </a:lnTo>
                <a:lnTo>
                  <a:pt x="98742" y="25057"/>
                </a:lnTo>
                <a:lnTo>
                  <a:pt x="101345" y="30505"/>
                </a:lnTo>
                <a:lnTo>
                  <a:pt x="104635" y="37414"/>
                </a:lnTo>
                <a:lnTo>
                  <a:pt x="106476" y="45123"/>
                </a:lnTo>
                <a:lnTo>
                  <a:pt x="106476" y="53225"/>
                </a:lnTo>
                <a:lnTo>
                  <a:pt x="106476" y="101142"/>
                </a:lnTo>
                <a:lnTo>
                  <a:pt x="0" y="101142"/>
                </a:lnTo>
                <a:lnTo>
                  <a:pt x="0" y="94945"/>
                </a:lnTo>
                <a:close/>
              </a:path>
            </a:pathLst>
          </a:custGeom>
          <a:ln w="381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9684279" y="1950957"/>
            <a:ext cx="135890" cy="17145"/>
          </a:xfrm>
          <a:custGeom>
            <a:avLst/>
            <a:gdLst/>
            <a:ahLst/>
            <a:cxnLst/>
            <a:rect l="l" t="t" r="r" b="b"/>
            <a:pathLst>
              <a:path w="135890" h="17144">
                <a:moveTo>
                  <a:pt x="133311" y="14287"/>
                </a:moveTo>
                <a:lnTo>
                  <a:pt x="131800" y="15811"/>
                </a:lnTo>
                <a:lnTo>
                  <a:pt x="129705" y="16738"/>
                </a:lnTo>
                <a:lnTo>
                  <a:pt x="127393" y="16738"/>
                </a:lnTo>
                <a:lnTo>
                  <a:pt x="8369" y="16738"/>
                </a:lnTo>
                <a:lnTo>
                  <a:pt x="3746" y="16738"/>
                </a:lnTo>
                <a:lnTo>
                  <a:pt x="0" y="12992"/>
                </a:lnTo>
                <a:lnTo>
                  <a:pt x="0" y="8369"/>
                </a:lnTo>
                <a:lnTo>
                  <a:pt x="0" y="6057"/>
                </a:lnTo>
                <a:lnTo>
                  <a:pt x="939" y="3962"/>
                </a:lnTo>
                <a:lnTo>
                  <a:pt x="2451" y="2451"/>
                </a:lnTo>
                <a:lnTo>
                  <a:pt x="3568" y="1333"/>
                </a:lnTo>
                <a:lnTo>
                  <a:pt x="5003" y="520"/>
                </a:lnTo>
                <a:lnTo>
                  <a:pt x="6616" y="177"/>
                </a:lnTo>
                <a:lnTo>
                  <a:pt x="7175" y="63"/>
                </a:lnTo>
                <a:lnTo>
                  <a:pt x="7772" y="0"/>
                </a:lnTo>
                <a:lnTo>
                  <a:pt x="8369" y="0"/>
                </a:lnTo>
                <a:lnTo>
                  <a:pt x="14643" y="0"/>
                </a:lnTo>
                <a:lnTo>
                  <a:pt x="121094" y="0"/>
                </a:lnTo>
                <a:lnTo>
                  <a:pt x="127393" y="0"/>
                </a:lnTo>
                <a:lnTo>
                  <a:pt x="127977" y="0"/>
                </a:lnTo>
                <a:lnTo>
                  <a:pt x="128562" y="63"/>
                </a:lnTo>
                <a:lnTo>
                  <a:pt x="129120" y="177"/>
                </a:lnTo>
                <a:lnTo>
                  <a:pt x="132918" y="977"/>
                </a:lnTo>
                <a:lnTo>
                  <a:pt x="135762" y="4343"/>
                </a:lnTo>
                <a:lnTo>
                  <a:pt x="135762" y="8369"/>
                </a:lnTo>
                <a:lnTo>
                  <a:pt x="135762" y="10680"/>
                </a:lnTo>
                <a:lnTo>
                  <a:pt x="134823" y="12776"/>
                </a:lnTo>
                <a:lnTo>
                  <a:pt x="133311" y="14287"/>
                </a:lnTo>
                <a:close/>
              </a:path>
            </a:pathLst>
          </a:custGeom>
          <a:ln w="381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9714900" y="1859187"/>
            <a:ext cx="29845" cy="65405"/>
          </a:xfrm>
          <a:custGeom>
            <a:avLst/>
            <a:gdLst/>
            <a:ahLst/>
            <a:cxnLst/>
            <a:rect l="l" t="t" r="r" b="b"/>
            <a:pathLst>
              <a:path w="29845" h="65405">
                <a:moveTo>
                  <a:pt x="25247" y="0"/>
                </a:moveTo>
                <a:lnTo>
                  <a:pt x="0" y="30073"/>
                </a:lnTo>
                <a:lnTo>
                  <a:pt x="0" y="63614"/>
                </a:lnTo>
                <a:lnTo>
                  <a:pt x="1803" y="65417"/>
                </a:lnTo>
                <a:lnTo>
                  <a:pt x="6235" y="65417"/>
                </a:lnTo>
                <a:lnTo>
                  <a:pt x="8039" y="63614"/>
                </a:lnTo>
                <a:lnTo>
                  <a:pt x="8039" y="31216"/>
                </a:lnTo>
                <a:lnTo>
                  <a:pt x="8877" y="27228"/>
                </a:lnTo>
                <a:lnTo>
                  <a:pt x="28308" y="7416"/>
                </a:lnTo>
                <a:lnTo>
                  <a:pt x="29286" y="5079"/>
                </a:lnTo>
                <a:lnTo>
                  <a:pt x="27597" y="977"/>
                </a:lnTo>
                <a:lnTo>
                  <a:pt x="2524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9714900" y="1859187"/>
            <a:ext cx="29845" cy="65405"/>
          </a:xfrm>
          <a:custGeom>
            <a:avLst/>
            <a:gdLst/>
            <a:ahLst/>
            <a:cxnLst/>
            <a:rect l="l" t="t" r="r" b="b"/>
            <a:pathLst>
              <a:path w="29845" h="65405">
                <a:moveTo>
                  <a:pt x="23202" y="838"/>
                </a:moveTo>
                <a:lnTo>
                  <a:pt x="18694" y="2692"/>
                </a:lnTo>
                <a:lnTo>
                  <a:pt x="14630" y="5384"/>
                </a:lnTo>
                <a:lnTo>
                  <a:pt x="11137" y="8826"/>
                </a:lnTo>
                <a:lnTo>
                  <a:pt x="10960" y="8991"/>
                </a:lnTo>
                <a:lnTo>
                  <a:pt x="10833" y="9131"/>
                </a:lnTo>
                <a:lnTo>
                  <a:pt x="0" y="30073"/>
                </a:lnTo>
                <a:lnTo>
                  <a:pt x="0" y="35331"/>
                </a:lnTo>
                <a:lnTo>
                  <a:pt x="0" y="61404"/>
                </a:lnTo>
                <a:lnTo>
                  <a:pt x="0" y="63614"/>
                </a:lnTo>
                <a:lnTo>
                  <a:pt x="1803" y="65417"/>
                </a:lnTo>
                <a:lnTo>
                  <a:pt x="4025" y="65417"/>
                </a:lnTo>
                <a:lnTo>
                  <a:pt x="6235" y="65417"/>
                </a:lnTo>
                <a:lnTo>
                  <a:pt x="8039" y="63614"/>
                </a:lnTo>
                <a:lnTo>
                  <a:pt x="8039" y="61404"/>
                </a:lnTo>
                <a:lnTo>
                  <a:pt x="8039" y="50380"/>
                </a:lnTo>
                <a:lnTo>
                  <a:pt x="8039" y="35331"/>
                </a:lnTo>
                <a:lnTo>
                  <a:pt x="8039" y="31216"/>
                </a:lnTo>
                <a:lnTo>
                  <a:pt x="8877" y="27228"/>
                </a:lnTo>
                <a:lnTo>
                  <a:pt x="16586" y="14731"/>
                </a:lnTo>
                <a:lnTo>
                  <a:pt x="16713" y="14604"/>
                </a:lnTo>
                <a:lnTo>
                  <a:pt x="18567" y="12776"/>
                </a:lnTo>
                <a:lnTo>
                  <a:pt x="26250" y="8267"/>
                </a:lnTo>
                <a:lnTo>
                  <a:pt x="28308" y="7416"/>
                </a:lnTo>
                <a:lnTo>
                  <a:pt x="29286" y="5079"/>
                </a:lnTo>
                <a:lnTo>
                  <a:pt x="28447" y="3022"/>
                </a:lnTo>
                <a:lnTo>
                  <a:pt x="27597" y="977"/>
                </a:lnTo>
                <a:lnTo>
                  <a:pt x="25247" y="0"/>
                </a:lnTo>
                <a:lnTo>
                  <a:pt x="23202" y="838"/>
                </a:lnTo>
                <a:close/>
              </a:path>
            </a:pathLst>
          </a:custGeom>
          <a:ln w="381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2716199" y="3288173"/>
            <a:ext cx="3282315" cy="0"/>
          </a:xfrm>
          <a:custGeom>
            <a:avLst/>
            <a:gdLst/>
            <a:ahLst/>
            <a:cxnLst/>
            <a:rect l="l" t="t" r="r" b="b"/>
            <a:pathLst>
              <a:path w="3282315" h="0">
                <a:moveTo>
                  <a:pt x="0" y="0"/>
                </a:moveTo>
                <a:lnTo>
                  <a:pt x="3282302" y="0"/>
                </a:lnTo>
              </a:path>
            </a:pathLst>
          </a:custGeom>
          <a:ln w="6350">
            <a:solidFill>
              <a:srgbClr val="F6AF5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2716199" y="4417710"/>
            <a:ext cx="3282315" cy="0"/>
          </a:xfrm>
          <a:custGeom>
            <a:avLst/>
            <a:gdLst/>
            <a:ahLst/>
            <a:cxnLst/>
            <a:rect l="l" t="t" r="r" b="b"/>
            <a:pathLst>
              <a:path w="3282315" h="0">
                <a:moveTo>
                  <a:pt x="0" y="0"/>
                </a:moveTo>
                <a:lnTo>
                  <a:pt x="3282302" y="0"/>
                </a:lnTo>
              </a:path>
            </a:pathLst>
          </a:custGeom>
          <a:ln w="6350">
            <a:solidFill>
              <a:srgbClr val="F6AF5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2716199" y="4892831"/>
            <a:ext cx="3282315" cy="0"/>
          </a:xfrm>
          <a:custGeom>
            <a:avLst/>
            <a:gdLst/>
            <a:ahLst/>
            <a:cxnLst/>
            <a:rect l="l" t="t" r="r" b="b"/>
            <a:pathLst>
              <a:path w="3282315" h="0">
                <a:moveTo>
                  <a:pt x="0" y="0"/>
                </a:moveTo>
                <a:lnTo>
                  <a:pt x="3282302" y="0"/>
                </a:lnTo>
              </a:path>
            </a:pathLst>
          </a:custGeom>
          <a:ln w="6350">
            <a:solidFill>
              <a:srgbClr val="F6AF5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6515677" y="3288173"/>
            <a:ext cx="3282315" cy="0"/>
          </a:xfrm>
          <a:custGeom>
            <a:avLst/>
            <a:gdLst/>
            <a:ahLst/>
            <a:cxnLst/>
            <a:rect l="l" t="t" r="r" b="b"/>
            <a:pathLst>
              <a:path w="3282315" h="0">
                <a:moveTo>
                  <a:pt x="0" y="0"/>
                </a:moveTo>
                <a:lnTo>
                  <a:pt x="3282302" y="0"/>
                </a:lnTo>
              </a:path>
            </a:pathLst>
          </a:custGeom>
          <a:ln w="6350">
            <a:solidFill>
              <a:srgbClr val="77AFB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6515677" y="4417710"/>
            <a:ext cx="3282315" cy="0"/>
          </a:xfrm>
          <a:custGeom>
            <a:avLst/>
            <a:gdLst/>
            <a:ahLst/>
            <a:cxnLst/>
            <a:rect l="l" t="t" r="r" b="b"/>
            <a:pathLst>
              <a:path w="3282315" h="0">
                <a:moveTo>
                  <a:pt x="0" y="0"/>
                </a:moveTo>
                <a:lnTo>
                  <a:pt x="3282302" y="0"/>
                </a:lnTo>
              </a:path>
            </a:pathLst>
          </a:custGeom>
          <a:ln w="6350">
            <a:solidFill>
              <a:srgbClr val="77AFB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6515677" y="4892831"/>
            <a:ext cx="3282315" cy="0"/>
          </a:xfrm>
          <a:custGeom>
            <a:avLst/>
            <a:gdLst/>
            <a:ahLst/>
            <a:cxnLst/>
            <a:rect l="l" t="t" r="r" b="b"/>
            <a:pathLst>
              <a:path w="3282315" h="0">
                <a:moveTo>
                  <a:pt x="0" y="0"/>
                </a:moveTo>
                <a:lnTo>
                  <a:pt x="3282302" y="0"/>
                </a:lnTo>
              </a:path>
            </a:pathLst>
          </a:custGeom>
          <a:ln w="6350">
            <a:solidFill>
              <a:srgbClr val="77AFB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 txBox="1"/>
          <p:nvPr/>
        </p:nvSpPr>
        <p:spPr>
          <a:xfrm>
            <a:off x="2748499" y="2209752"/>
            <a:ext cx="2532380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 spc="-15" b="1">
                <a:solidFill>
                  <a:srgbClr val="F18B00"/>
                </a:solidFill>
                <a:latin typeface="나눔스퀘어 네오 Bold"/>
                <a:cs typeface="나눔스퀘어 네오 Bold"/>
              </a:rPr>
              <a:t>•</a:t>
            </a:r>
            <a:r>
              <a:rPr dirty="0" sz="1200" spc="-65" b="1">
                <a:solidFill>
                  <a:srgbClr val="F18B00"/>
                </a:solidFill>
                <a:latin typeface="나눔스퀘어 네오 Bold"/>
                <a:cs typeface="나눔스퀘어 네오 Bold"/>
              </a:rPr>
              <a:t> </a:t>
            </a:r>
            <a:r>
              <a:rPr dirty="0" sz="1200" spc="-55" b="1">
                <a:latin typeface="나눔스퀘어 네오 Bold"/>
                <a:cs typeface="나눔스퀘어 네오 Bold"/>
              </a:rPr>
              <a:t>자</a:t>
            </a:r>
            <a:r>
              <a:rPr dirty="0" sz="1200" spc="-25" b="1">
                <a:latin typeface="나눔스퀘어 네오 Bold"/>
                <a:cs typeface="나눔스퀘어 네오 Bold"/>
              </a:rPr>
              <a:t>재</a:t>
            </a:r>
            <a:r>
              <a:rPr dirty="0" sz="1200" spc="-65" b="1">
                <a:latin typeface="나눔스퀘어 네오 Bold"/>
                <a:cs typeface="나눔스퀘어 네오 Bold"/>
              </a:rPr>
              <a:t> </a:t>
            </a:r>
            <a:r>
              <a:rPr dirty="0" sz="1200" spc="-55" b="1">
                <a:latin typeface="나눔스퀘어 네오 Bold"/>
                <a:cs typeface="나눔스퀘어 네오 Bold"/>
              </a:rPr>
              <a:t>고정</a:t>
            </a:r>
            <a:r>
              <a:rPr dirty="0" sz="1200" spc="-25" b="1">
                <a:latin typeface="나눔스퀘어 네오 Bold"/>
                <a:cs typeface="나눔스퀘어 네오 Bold"/>
              </a:rPr>
              <a:t>바</a:t>
            </a:r>
            <a:r>
              <a:rPr dirty="0" sz="1200" spc="-65" b="1">
                <a:latin typeface="나눔스퀘어 네오 Bold"/>
                <a:cs typeface="나눔스퀘어 네오 Bold"/>
              </a:rPr>
              <a:t> </a:t>
            </a:r>
            <a:r>
              <a:rPr dirty="0" sz="1200" spc="-55" b="1">
                <a:latin typeface="나눔스퀘어 네오 Bold"/>
                <a:cs typeface="나눔스퀘어 네오 Bold"/>
              </a:rPr>
              <a:t>해</a:t>
            </a:r>
            <a:r>
              <a:rPr dirty="0" sz="1200" spc="-25" b="1">
                <a:latin typeface="나눔스퀘어 네오 Bold"/>
                <a:cs typeface="나눔스퀘어 네오 Bold"/>
              </a:rPr>
              <a:t>체</a:t>
            </a:r>
            <a:r>
              <a:rPr dirty="0" sz="1200" spc="-65" b="1">
                <a:latin typeface="나눔스퀘어 네오 Bold"/>
                <a:cs typeface="나눔스퀘어 네오 Bold"/>
              </a:rPr>
              <a:t> </a:t>
            </a:r>
            <a:r>
              <a:rPr dirty="0" sz="1200" spc="-25" b="1">
                <a:latin typeface="나눔스퀘어 네오 Bold"/>
                <a:cs typeface="나눔스퀘어 네오 Bold"/>
              </a:rPr>
              <a:t>시</a:t>
            </a:r>
            <a:r>
              <a:rPr dirty="0" sz="1200" spc="-65" b="1">
                <a:latin typeface="나눔스퀘어 네오 Bold"/>
                <a:cs typeface="나눔스퀘어 네오 Bold"/>
              </a:rPr>
              <a:t> </a:t>
            </a:r>
            <a:r>
              <a:rPr dirty="0" sz="1200" spc="-55" b="1">
                <a:latin typeface="나눔스퀘어 네오 Bold"/>
                <a:cs typeface="나눔스퀘어 네오 Bold"/>
              </a:rPr>
              <a:t>떨어</a:t>
            </a:r>
            <a:r>
              <a:rPr dirty="0" sz="1200" spc="-25" b="1">
                <a:latin typeface="나눔스퀘어 네오 Bold"/>
                <a:cs typeface="나눔스퀘어 네오 Bold"/>
              </a:rPr>
              <a:t>짐</a:t>
            </a:r>
            <a:r>
              <a:rPr dirty="0" sz="1200" spc="-65" b="1">
                <a:latin typeface="나눔스퀘어 네오 Bold"/>
                <a:cs typeface="나눔스퀘어 네오 Bold"/>
              </a:rPr>
              <a:t> </a:t>
            </a:r>
            <a:r>
              <a:rPr dirty="0" sz="1200" spc="-55" b="1">
                <a:latin typeface="나눔스퀘어 네오 Bold"/>
                <a:cs typeface="나눔스퀘어 네오 Bold"/>
              </a:rPr>
              <a:t>또</a:t>
            </a:r>
            <a:r>
              <a:rPr dirty="0" sz="1200" spc="-25" b="1">
                <a:latin typeface="나눔스퀘어 네오 Bold"/>
                <a:cs typeface="나눔스퀘어 네오 Bold"/>
              </a:rPr>
              <a:t>는</a:t>
            </a:r>
            <a:r>
              <a:rPr dirty="0" sz="1200" spc="-65" b="1">
                <a:latin typeface="나눔스퀘어 네오 Bold"/>
                <a:cs typeface="나눔스퀘어 네오 Bold"/>
              </a:rPr>
              <a:t> </a:t>
            </a:r>
            <a:r>
              <a:rPr dirty="0" sz="1200" spc="-55" b="1">
                <a:latin typeface="나눔스퀘어 네오 Bold"/>
                <a:cs typeface="나눔스퀘어 네오 Bold"/>
              </a:rPr>
              <a:t>무너짐</a:t>
            </a:r>
            <a:endParaRPr sz="1200">
              <a:latin typeface="나눔스퀘어 네오 Bold"/>
              <a:cs typeface="나눔스퀘어 네오 Bold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2748499" y="4495752"/>
            <a:ext cx="2085975" cy="635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 spc="-15" b="1">
                <a:solidFill>
                  <a:srgbClr val="F18B00"/>
                </a:solidFill>
                <a:latin typeface="나눔스퀘어 네오 Bold"/>
                <a:cs typeface="나눔스퀘어 네오 Bold"/>
              </a:rPr>
              <a:t>•</a:t>
            </a:r>
            <a:r>
              <a:rPr dirty="0" sz="1200" spc="-65" b="1">
                <a:solidFill>
                  <a:srgbClr val="F18B00"/>
                </a:solidFill>
                <a:latin typeface="나눔스퀘어 네오 Bold"/>
                <a:cs typeface="나눔스퀘어 네오 Bold"/>
              </a:rPr>
              <a:t> </a:t>
            </a:r>
            <a:r>
              <a:rPr dirty="0" sz="1200" spc="-55" b="1">
                <a:latin typeface="나눔스퀘어 네오 Bold"/>
                <a:cs typeface="나눔스퀘어 네오 Bold"/>
              </a:rPr>
              <a:t>하역장</a:t>
            </a:r>
            <a:r>
              <a:rPr dirty="0" sz="1200" spc="-25" b="1">
                <a:latin typeface="나눔스퀘어 네오 Bold"/>
                <a:cs typeface="나눔스퀘어 네오 Bold"/>
              </a:rPr>
              <a:t>비</a:t>
            </a:r>
            <a:r>
              <a:rPr dirty="0" sz="1200" spc="-65" b="1">
                <a:latin typeface="나눔스퀘어 네오 Bold"/>
                <a:cs typeface="나눔스퀘어 네오 Bold"/>
              </a:rPr>
              <a:t> </a:t>
            </a:r>
            <a:r>
              <a:rPr dirty="0" sz="1200" spc="-55" b="1">
                <a:latin typeface="나눔스퀘어 네오 Bold"/>
                <a:cs typeface="나눔스퀘어 네오 Bold"/>
              </a:rPr>
              <a:t>사</a:t>
            </a:r>
            <a:r>
              <a:rPr dirty="0" sz="1200" spc="-25" b="1">
                <a:latin typeface="나눔스퀘어 네오 Bold"/>
                <a:cs typeface="나눔스퀘어 네오 Bold"/>
              </a:rPr>
              <a:t>용</a:t>
            </a:r>
            <a:r>
              <a:rPr dirty="0" sz="1200" spc="-65" b="1">
                <a:latin typeface="나눔스퀘어 네오 Bold"/>
                <a:cs typeface="나눔스퀘어 네오 Bold"/>
              </a:rPr>
              <a:t> </a:t>
            </a:r>
            <a:r>
              <a:rPr dirty="0" sz="1200" spc="-25" b="1">
                <a:latin typeface="나눔스퀘어 네오 Bold"/>
                <a:cs typeface="나눔스퀘어 네오 Bold"/>
              </a:rPr>
              <a:t>중</a:t>
            </a:r>
            <a:r>
              <a:rPr dirty="0" sz="1200" spc="-65" b="1">
                <a:latin typeface="나눔스퀘어 네오 Bold"/>
                <a:cs typeface="나눔스퀘어 네오 Bold"/>
              </a:rPr>
              <a:t> </a:t>
            </a:r>
            <a:r>
              <a:rPr dirty="0" sz="1200" spc="-55" b="1">
                <a:latin typeface="나눔스퀘어 네오 Bold"/>
                <a:cs typeface="나눔스퀘어 네오 Bold"/>
              </a:rPr>
              <a:t>끼임</a:t>
            </a:r>
            <a:endParaRPr sz="1200">
              <a:latin typeface="나눔스퀘어 네오 Bold"/>
              <a:cs typeface="나눔스퀘어 네오 Bold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780"/>
              </a:spcBef>
            </a:pPr>
            <a:r>
              <a:rPr dirty="0" sz="1200" spc="-15" b="1">
                <a:solidFill>
                  <a:srgbClr val="F18B00"/>
                </a:solidFill>
                <a:latin typeface="나눔스퀘어 네오 Bold"/>
                <a:cs typeface="나눔스퀘어 네오 Bold"/>
              </a:rPr>
              <a:t>•</a:t>
            </a:r>
            <a:r>
              <a:rPr dirty="0" sz="1200" spc="-65" b="1">
                <a:solidFill>
                  <a:srgbClr val="F18B00"/>
                </a:solidFill>
                <a:latin typeface="나눔스퀘어 네오 Bold"/>
                <a:cs typeface="나눔스퀘어 네오 Bold"/>
              </a:rPr>
              <a:t> </a:t>
            </a:r>
            <a:r>
              <a:rPr dirty="0" sz="1200" spc="-55" b="1">
                <a:latin typeface="나눔스퀘어 네오 Bold"/>
                <a:cs typeface="나눔스퀘어 네오 Bold"/>
              </a:rPr>
              <a:t>현</a:t>
            </a:r>
            <a:r>
              <a:rPr dirty="0" sz="1200" spc="-25" b="1">
                <a:latin typeface="나눔스퀘어 네오 Bold"/>
                <a:cs typeface="나눔스퀘어 네오 Bold"/>
              </a:rPr>
              <a:t>장</a:t>
            </a:r>
            <a:r>
              <a:rPr dirty="0" sz="1200" spc="-65" b="1">
                <a:latin typeface="나눔스퀘어 네오 Bold"/>
                <a:cs typeface="나눔스퀘어 네오 Bold"/>
              </a:rPr>
              <a:t> </a:t>
            </a:r>
            <a:r>
              <a:rPr dirty="0" sz="1200" spc="-55" b="1">
                <a:latin typeface="나눔스퀘어 네오 Bold"/>
                <a:cs typeface="나눔스퀘어 네오 Bold"/>
              </a:rPr>
              <a:t>출</a:t>
            </a:r>
            <a:r>
              <a:rPr dirty="0" sz="1200" spc="-25" b="1">
                <a:latin typeface="나눔스퀘어 네오 Bold"/>
                <a:cs typeface="나눔스퀘어 네오 Bold"/>
              </a:rPr>
              <a:t>구</a:t>
            </a:r>
            <a:r>
              <a:rPr dirty="0" sz="1200" spc="-65" b="1">
                <a:latin typeface="나눔스퀘어 네오 Bold"/>
                <a:cs typeface="나눔스퀘어 네오 Bold"/>
              </a:rPr>
              <a:t> </a:t>
            </a:r>
            <a:r>
              <a:rPr dirty="0" sz="1200" spc="-55" b="1">
                <a:latin typeface="나눔스퀘어 네오 Bold"/>
                <a:cs typeface="나눔스퀘어 네오 Bold"/>
              </a:rPr>
              <a:t>차</a:t>
            </a:r>
            <a:r>
              <a:rPr dirty="0" sz="1200" spc="-25" b="1">
                <a:latin typeface="나눔스퀘어 네오 Bold"/>
                <a:cs typeface="나눔스퀘어 네오 Bold"/>
              </a:rPr>
              <a:t>량</a:t>
            </a:r>
            <a:r>
              <a:rPr dirty="0" sz="1200" spc="-65" b="1">
                <a:latin typeface="나눔스퀘어 네오 Bold"/>
                <a:cs typeface="나눔스퀘어 네오 Bold"/>
              </a:rPr>
              <a:t> </a:t>
            </a:r>
            <a:r>
              <a:rPr dirty="0" sz="1200" spc="-55" b="1">
                <a:latin typeface="나눔스퀘어 네오 Bold"/>
                <a:cs typeface="나눔스퀘어 네오 Bold"/>
              </a:rPr>
              <a:t>부딪</a:t>
            </a:r>
            <a:r>
              <a:rPr dirty="0" sz="1200" spc="-25" b="1">
                <a:latin typeface="나눔스퀘어 네오 Bold"/>
                <a:cs typeface="나눔스퀘어 네오 Bold"/>
              </a:rPr>
              <a:t>힘</a:t>
            </a:r>
            <a:r>
              <a:rPr dirty="0" sz="1200" spc="-65" b="1">
                <a:latin typeface="나눔스퀘어 네오 Bold"/>
                <a:cs typeface="나눔스퀘어 네오 Bold"/>
              </a:rPr>
              <a:t> </a:t>
            </a:r>
            <a:r>
              <a:rPr dirty="0" sz="1200" spc="-55" b="1">
                <a:latin typeface="나눔스퀘어 네오 Bold"/>
                <a:cs typeface="나눔스퀘어 네오 Bold"/>
              </a:rPr>
              <a:t>또</a:t>
            </a:r>
            <a:r>
              <a:rPr dirty="0" sz="1200" spc="-25" b="1">
                <a:latin typeface="나눔스퀘어 네오 Bold"/>
                <a:cs typeface="나눔스퀘어 네오 Bold"/>
              </a:rPr>
              <a:t>는</a:t>
            </a:r>
            <a:r>
              <a:rPr dirty="0" sz="1200" spc="-65" b="1">
                <a:latin typeface="나눔스퀘어 네오 Bold"/>
                <a:cs typeface="나눔스퀘어 네오 Bold"/>
              </a:rPr>
              <a:t> </a:t>
            </a:r>
            <a:r>
              <a:rPr dirty="0" sz="1200" spc="-55" b="1">
                <a:latin typeface="나눔스퀘어 네오 Bold"/>
                <a:cs typeface="나눔스퀘어 네오 Bold"/>
              </a:rPr>
              <a:t>끼임</a:t>
            </a:r>
            <a:endParaRPr sz="1200">
              <a:latin typeface="나눔스퀘어 네오 Bold"/>
              <a:cs typeface="나눔스퀘어 네오 Bold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6502910" y="2209752"/>
            <a:ext cx="3051175" cy="3378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16205" marR="142875" indent="-104139">
              <a:lnSpc>
                <a:spcPct val="125000"/>
              </a:lnSpc>
            </a:pPr>
            <a:r>
              <a:rPr dirty="0" sz="1200" spc="-15" b="1">
                <a:solidFill>
                  <a:srgbClr val="0092A1"/>
                </a:solidFill>
                <a:latin typeface="나눔스퀘어 네오 Bold"/>
                <a:cs typeface="나눔스퀘어 네오 Bold"/>
              </a:rPr>
              <a:t>•</a:t>
            </a:r>
            <a:r>
              <a:rPr dirty="0" sz="1200" spc="-65" b="1">
                <a:solidFill>
                  <a:srgbClr val="0092A1"/>
                </a:solidFill>
                <a:latin typeface="나눔스퀘어 네오 Bold"/>
                <a:cs typeface="나눔스퀘어 네오 Bold"/>
              </a:rPr>
              <a:t> </a:t>
            </a:r>
            <a:r>
              <a:rPr dirty="0" sz="1200" spc="-55" b="1">
                <a:latin typeface="나눔스퀘어 네오 Bold"/>
                <a:cs typeface="나눔스퀘어 네오 Bold"/>
              </a:rPr>
              <a:t>작업높이</a:t>
            </a:r>
            <a:r>
              <a:rPr dirty="0" sz="1200" spc="-25" b="1">
                <a:latin typeface="나눔스퀘어 네오 Bold"/>
                <a:cs typeface="나눔스퀘어 네오 Bold"/>
              </a:rPr>
              <a:t>에</a:t>
            </a:r>
            <a:r>
              <a:rPr dirty="0" sz="1200" spc="-65" b="1">
                <a:latin typeface="나눔스퀘어 네오 Bold"/>
                <a:cs typeface="나눔스퀘어 네오 Bold"/>
              </a:rPr>
              <a:t> </a:t>
            </a:r>
            <a:r>
              <a:rPr dirty="0" sz="1200" spc="-55" b="1">
                <a:latin typeface="나눔스퀘어 네오 Bold"/>
                <a:cs typeface="나눔스퀘어 네오 Bold"/>
              </a:rPr>
              <a:t>적합</a:t>
            </a:r>
            <a:r>
              <a:rPr dirty="0" sz="1200" spc="-25" b="1">
                <a:latin typeface="나눔스퀘어 네오 Bold"/>
                <a:cs typeface="나눔스퀘어 네오 Bold"/>
              </a:rPr>
              <a:t>한</a:t>
            </a:r>
            <a:r>
              <a:rPr dirty="0" sz="1200" spc="-65" b="1">
                <a:latin typeface="나눔스퀘어 네오 Bold"/>
                <a:cs typeface="나눔스퀘어 네오 Bold"/>
              </a:rPr>
              <a:t> </a:t>
            </a:r>
            <a:r>
              <a:rPr dirty="0" sz="1200" spc="-55" b="1">
                <a:latin typeface="나눔스퀘어 네오 Bold"/>
                <a:cs typeface="나눔스퀘어 네오 Bold"/>
              </a:rPr>
              <a:t>안전</a:t>
            </a:r>
            <a:r>
              <a:rPr dirty="0" sz="1200" spc="-25" b="1">
                <a:latin typeface="나눔스퀘어 네오 Bold"/>
                <a:cs typeface="나눔스퀘어 네오 Bold"/>
              </a:rPr>
              <a:t>한</a:t>
            </a:r>
            <a:r>
              <a:rPr dirty="0" sz="1200" spc="-65" b="1">
                <a:latin typeface="나눔스퀘어 네오 Bold"/>
                <a:cs typeface="나눔스퀘어 네오 Bold"/>
              </a:rPr>
              <a:t> </a:t>
            </a:r>
            <a:r>
              <a:rPr dirty="0" sz="1200" spc="-55" b="1">
                <a:latin typeface="나눔스퀘어 네오 Bold"/>
                <a:cs typeface="나눔스퀘어 네오 Bold"/>
              </a:rPr>
              <a:t>작업발</a:t>
            </a:r>
            <a:r>
              <a:rPr dirty="0" sz="1200" spc="-25" b="1">
                <a:latin typeface="나눔스퀘어 네오 Bold"/>
                <a:cs typeface="나눔스퀘어 네오 Bold"/>
              </a:rPr>
              <a:t>판</a:t>
            </a:r>
            <a:r>
              <a:rPr dirty="0" sz="1200" spc="-65" b="1">
                <a:latin typeface="나눔스퀘어 네오 Bold"/>
                <a:cs typeface="나눔스퀘어 네오 Bold"/>
              </a:rPr>
              <a:t> </a:t>
            </a:r>
            <a:r>
              <a:rPr dirty="0" sz="1200" spc="-55" b="1">
                <a:latin typeface="나눔스퀘어 네오 Bold"/>
                <a:cs typeface="나눔스퀘어 네오 Bold"/>
              </a:rPr>
              <a:t>또</a:t>
            </a:r>
            <a:r>
              <a:rPr dirty="0" sz="1200" spc="-25" b="1">
                <a:latin typeface="나눔스퀘어 네오 Bold"/>
                <a:cs typeface="나눔스퀘어 네오 Bold"/>
              </a:rPr>
              <a:t>는</a:t>
            </a:r>
            <a:r>
              <a:rPr dirty="0" sz="1200" spc="-65" b="1">
                <a:latin typeface="나눔스퀘어 네오 Bold"/>
                <a:cs typeface="나눔스퀘어 네오 Bold"/>
              </a:rPr>
              <a:t> </a:t>
            </a:r>
            <a:r>
              <a:rPr dirty="0" sz="1200" spc="-55" b="1">
                <a:latin typeface="나눔스퀘어 네오 Bold"/>
                <a:cs typeface="나눔스퀘어 네오 Bold"/>
              </a:rPr>
              <a:t>승강</a:t>
            </a:r>
            <a:r>
              <a:rPr dirty="0" sz="1200" spc="-45" b="1">
                <a:latin typeface="나눔스퀘어 네오 Bold"/>
                <a:cs typeface="나눔스퀘어 네오 Bold"/>
              </a:rPr>
              <a:t> 통</a:t>
            </a:r>
            <a:r>
              <a:rPr dirty="0" sz="1200" spc="-25" b="1">
                <a:latin typeface="나눔스퀘어 네오 Bold"/>
                <a:cs typeface="나눔스퀘어 네오 Bold"/>
              </a:rPr>
              <a:t>로</a:t>
            </a:r>
            <a:r>
              <a:rPr dirty="0" sz="1200" spc="-65" b="1">
                <a:latin typeface="나눔스퀘어 네오 Bold"/>
                <a:cs typeface="나눔스퀘어 네오 Bold"/>
              </a:rPr>
              <a:t> </a:t>
            </a:r>
            <a:r>
              <a:rPr dirty="0" sz="1200" spc="-55" b="1">
                <a:latin typeface="나눔스퀘어 네오 Bold"/>
                <a:cs typeface="나눔스퀘어 네오 Bold"/>
              </a:rPr>
              <a:t>설치</a:t>
            </a:r>
            <a:endParaRPr sz="1200">
              <a:latin typeface="나눔스퀘어 네오 Bold"/>
              <a:cs typeface="나눔스퀘어 네오 Bold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780"/>
              </a:spcBef>
            </a:pPr>
            <a:r>
              <a:rPr dirty="0" sz="1200" spc="-15" b="1">
                <a:solidFill>
                  <a:srgbClr val="0092A1"/>
                </a:solidFill>
                <a:latin typeface="나눔스퀘어 네오 Bold"/>
                <a:cs typeface="나눔스퀘어 네오 Bold"/>
              </a:rPr>
              <a:t>•</a:t>
            </a:r>
            <a:r>
              <a:rPr dirty="0" sz="1200" spc="-65" b="1">
                <a:solidFill>
                  <a:srgbClr val="0092A1"/>
                </a:solidFill>
                <a:latin typeface="나눔스퀘어 네오 Bold"/>
                <a:cs typeface="나눔스퀘어 네오 Bold"/>
              </a:rPr>
              <a:t> </a:t>
            </a:r>
            <a:r>
              <a:rPr dirty="0" sz="1200" spc="-55" b="1">
                <a:latin typeface="나눔스퀘어 네오 Bold"/>
                <a:cs typeface="나눔스퀘어 네오 Bold"/>
              </a:rPr>
              <a:t>자</a:t>
            </a:r>
            <a:r>
              <a:rPr dirty="0" sz="1200" spc="-25" b="1">
                <a:latin typeface="나눔스퀘어 네오 Bold"/>
                <a:cs typeface="나눔스퀘어 네오 Bold"/>
              </a:rPr>
              <a:t>재</a:t>
            </a:r>
            <a:r>
              <a:rPr dirty="0" sz="1200" spc="-65" b="1">
                <a:latin typeface="나눔스퀘어 네오 Bold"/>
                <a:cs typeface="나눔스퀘어 네오 Bold"/>
              </a:rPr>
              <a:t> </a:t>
            </a:r>
            <a:r>
              <a:rPr dirty="0" sz="1200" spc="-55" b="1">
                <a:latin typeface="나눔스퀘어 네오 Bold"/>
                <a:cs typeface="나눔스퀘어 네오 Bold"/>
              </a:rPr>
              <a:t>고정</a:t>
            </a:r>
            <a:r>
              <a:rPr dirty="0" sz="1200" spc="-25" b="1">
                <a:latin typeface="나눔스퀘어 네오 Bold"/>
                <a:cs typeface="나눔스퀘어 네오 Bold"/>
              </a:rPr>
              <a:t>바</a:t>
            </a:r>
            <a:r>
              <a:rPr dirty="0" sz="1200" spc="-65" b="1">
                <a:latin typeface="나눔스퀘어 네오 Bold"/>
                <a:cs typeface="나눔스퀘어 네오 Bold"/>
              </a:rPr>
              <a:t> </a:t>
            </a:r>
            <a:r>
              <a:rPr dirty="0" sz="1200" spc="-55" b="1">
                <a:latin typeface="나눔스퀘어 네오 Bold"/>
                <a:cs typeface="나눔스퀘어 네오 Bold"/>
              </a:rPr>
              <a:t>해</a:t>
            </a:r>
            <a:r>
              <a:rPr dirty="0" sz="1200" spc="-25" b="1">
                <a:latin typeface="나눔스퀘어 네오 Bold"/>
                <a:cs typeface="나눔스퀘어 네오 Bold"/>
              </a:rPr>
              <a:t>체</a:t>
            </a:r>
            <a:r>
              <a:rPr dirty="0" sz="1200" spc="-65" b="1">
                <a:latin typeface="나눔스퀘어 네오 Bold"/>
                <a:cs typeface="나눔스퀘어 네오 Bold"/>
              </a:rPr>
              <a:t> </a:t>
            </a:r>
            <a:r>
              <a:rPr dirty="0" sz="1200" spc="-25" b="1">
                <a:latin typeface="나눔스퀘어 네오 Bold"/>
                <a:cs typeface="나눔스퀘어 네오 Bold"/>
              </a:rPr>
              <a:t>시</a:t>
            </a:r>
            <a:r>
              <a:rPr dirty="0" sz="1200" spc="-65" b="1">
                <a:latin typeface="나눔스퀘어 네오 Bold"/>
                <a:cs typeface="나눔스퀘어 네오 Bold"/>
              </a:rPr>
              <a:t> </a:t>
            </a:r>
            <a:r>
              <a:rPr dirty="0" sz="1200" spc="-55" b="1">
                <a:latin typeface="나눔스퀘어 네오 Bold"/>
                <a:cs typeface="나눔스퀘어 네오 Bold"/>
              </a:rPr>
              <a:t>보호</a:t>
            </a:r>
            <a:r>
              <a:rPr dirty="0" sz="1200" spc="-25" b="1">
                <a:latin typeface="나눔스퀘어 네오 Bold"/>
                <a:cs typeface="나눔스퀘어 네오 Bold"/>
              </a:rPr>
              <a:t>구</a:t>
            </a:r>
            <a:r>
              <a:rPr dirty="0" sz="1200" spc="-65" b="1">
                <a:latin typeface="나눔스퀘어 네오 Bold"/>
                <a:cs typeface="나눔스퀘어 네오 Bold"/>
              </a:rPr>
              <a:t> </a:t>
            </a:r>
            <a:r>
              <a:rPr dirty="0" sz="1200" spc="-50" b="1">
                <a:latin typeface="나눔스퀘어 네오 Bold"/>
                <a:cs typeface="나눔스퀘어 네오 Bold"/>
              </a:rPr>
              <a:t>지급·착용</a:t>
            </a:r>
            <a:endParaRPr sz="1200">
              <a:latin typeface="나눔스퀘어 네오 Bold"/>
              <a:cs typeface="나눔스퀘어 네오 Bold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780"/>
              </a:spcBef>
            </a:pPr>
            <a:r>
              <a:rPr dirty="0" sz="1200" spc="-15" b="1">
                <a:solidFill>
                  <a:srgbClr val="0092A1"/>
                </a:solidFill>
                <a:latin typeface="나눔스퀘어 네오 Bold"/>
                <a:cs typeface="나눔스퀘어 네오 Bold"/>
              </a:rPr>
              <a:t>•</a:t>
            </a:r>
            <a:r>
              <a:rPr dirty="0" sz="1200" spc="-65" b="1">
                <a:solidFill>
                  <a:srgbClr val="0092A1"/>
                </a:solidFill>
                <a:latin typeface="나눔스퀘어 네오 Bold"/>
                <a:cs typeface="나눔스퀘어 네오 Bold"/>
              </a:rPr>
              <a:t> </a:t>
            </a:r>
            <a:r>
              <a:rPr dirty="0" sz="1200" spc="-55" b="1">
                <a:latin typeface="나눔스퀘어 네오 Bold"/>
                <a:cs typeface="나눔스퀘어 네오 Bold"/>
              </a:rPr>
              <a:t>작</a:t>
            </a:r>
            <a:r>
              <a:rPr dirty="0" sz="1200" spc="-25" b="1">
                <a:latin typeface="나눔스퀘어 네오 Bold"/>
                <a:cs typeface="나눔스퀘어 네오 Bold"/>
              </a:rPr>
              <a:t>업</a:t>
            </a:r>
            <a:r>
              <a:rPr dirty="0" sz="1200" spc="-65" b="1">
                <a:latin typeface="나눔스퀘어 네오 Bold"/>
                <a:cs typeface="나눔스퀘어 네오 Bold"/>
              </a:rPr>
              <a:t> </a:t>
            </a:r>
            <a:r>
              <a:rPr dirty="0" sz="1200" spc="-25" b="1">
                <a:latin typeface="나눔스퀘어 네오 Bold"/>
                <a:cs typeface="나눔스퀘어 네오 Bold"/>
              </a:rPr>
              <a:t>전</a:t>
            </a:r>
            <a:r>
              <a:rPr dirty="0" sz="1200" spc="-65" b="1">
                <a:latin typeface="나눔스퀘어 네오 Bold"/>
                <a:cs typeface="나눔스퀘어 네오 Bold"/>
              </a:rPr>
              <a:t> </a:t>
            </a:r>
            <a:r>
              <a:rPr dirty="0" sz="1200" spc="-55" b="1">
                <a:latin typeface="나눔스퀘어 네오 Bold"/>
                <a:cs typeface="나눔스퀘어 네오 Bold"/>
              </a:rPr>
              <a:t>달기</a:t>
            </a:r>
            <a:r>
              <a:rPr dirty="0" sz="1200" spc="-25" b="1">
                <a:latin typeface="나눔스퀘어 네오 Bold"/>
                <a:cs typeface="나눔스퀘어 네오 Bold"/>
              </a:rPr>
              <a:t>구</a:t>
            </a:r>
            <a:r>
              <a:rPr dirty="0" sz="1200" spc="-65" b="1">
                <a:latin typeface="나눔스퀘어 네오 Bold"/>
                <a:cs typeface="나눔스퀘어 네오 Bold"/>
              </a:rPr>
              <a:t> </a:t>
            </a:r>
            <a:r>
              <a:rPr dirty="0" sz="1200" spc="-55" b="1">
                <a:latin typeface="나눔스퀘어 네오 Bold"/>
                <a:cs typeface="나눔스퀘어 네오 Bold"/>
              </a:rPr>
              <a:t>점검</a:t>
            </a:r>
            <a:endParaRPr sz="1200">
              <a:latin typeface="나눔스퀘어 네오 Bold"/>
              <a:cs typeface="나눔스퀘어 네오 Bold"/>
            </a:endParaRPr>
          </a:p>
          <a:p>
            <a:pPr>
              <a:lnSpc>
                <a:spcPct val="100000"/>
              </a:lnSpc>
              <a:spcBef>
                <a:spcPts val="17"/>
              </a:spcBef>
            </a:pPr>
            <a:endParaRPr sz="1550">
              <a:latin typeface="Times New Roman"/>
              <a:cs typeface="Times New Roman"/>
            </a:endParaRPr>
          </a:p>
          <a:p>
            <a:pPr marL="116205" marR="5080" indent="-104139">
              <a:lnSpc>
                <a:spcPct val="125000"/>
              </a:lnSpc>
            </a:pPr>
            <a:r>
              <a:rPr dirty="0" sz="1200" spc="-15" b="1">
                <a:solidFill>
                  <a:srgbClr val="0092A1"/>
                </a:solidFill>
                <a:latin typeface="나눔스퀘어 네오 Bold"/>
                <a:cs typeface="나눔스퀘어 네오 Bold"/>
              </a:rPr>
              <a:t>•</a:t>
            </a:r>
            <a:r>
              <a:rPr dirty="0" sz="1200" spc="-65" b="1">
                <a:solidFill>
                  <a:srgbClr val="0092A1"/>
                </a:solidFill>
                <a:latin typeface="나눔스퀘어 네오 Bold"/>
                <a:cs typeface="나눔스퀘어 네오 Bold"/>
              </a:rPr>
              <a:t> </a:t>
            </a:r>
            <a:r>
              <a:rPr dirty="0" sz="1200" spc="-55" b="1">
                <a:latin typeface="나눔스퀘어 네오 Bold"/>
                <a:cs typeface="나눔스퀘어 네오 Bold"/>
              </a:rPr>
              <a:t>이동</a:t>
            </a:r>
            <a:r>
              <a:rPr dirty="0" sz="1200" spc="-25" b="1">
                <a:latin typeface="나눔스퀘어 네오 Bold"/>
                <a:cs typeface="나눔스퀘어 네오 Bold"/>
              </a:rPr>
              <a:t>식</a:t>
            </a:r>
            <a:r>
              <a:rPr dirty="0" sz="1200" spc="-65" b="1">
                <a:latin typeface="나눔스퀘어 네오 Bold"/>
                <a:cs typeface="나눔스퀘어 네오 Bold"/>
              </a:rPr>
              <a:t> </a:t>
            </a:r>
            <a:r>
              <a:rPr dirty="0" sz="1200" spc="-55" b="1">
                <a:latin typeface="나눔스퀘어 네오 Bold"/>
                <a:cs typeface="나눔스퀘어 네오 Bold"/>
              </a:rPr>
              <a:t>크레인</a:t>
            </a:r>
            <a:r>
              <a:rPr dirty="0" sz="1200" spc="-25" b="1">
                <a:latin typeface="나눔스퀘어 네오 Bold"/>
                <a:cs typeface="나눔스퀘어 네오 Bold"/>
              </a:rPr>
              <a:t>의</a:t>
            </a:r>
            <a:r>
              <a:rPr dirty="0" sz="1200" spc="-65" b="1">
                <a:latin typeface="나눔스퀘어 네오 Bold"/>
                <a:cs typeface="나눔스퀘어 네오 Bold"/>
              </a:rPr>
              <a:t> </a:t>
            </a:r>
            <a:r>
              <a:rPr dirty="0" sz="1200" spc="-55" b="1">
                <a:latin typeface="나눔스퀘어 네오 Bold"/>
                <a:cs typeface="나눔스퀘어 네오 Bold"/>
              </a:rPr>
              <a:t>줄걸이</a:t>
            </a:r>
            <a:r>
              <a:rPr dirty="0" sz="1200" spc="-25" b="1">
                <a:latin typeface="나눔스퀘어 네오 Bold"/>
                <a:cs typeface="나눔스퀘어 네오 Bold"/>
              </a:rPr>
              <a:t>의</a:t>
            </a:r>
            <a:r>
              <a:rPr dirty="0" sz="1200" spc="-65" b="1">
                <a:latin typeface="나눔스퀘어 네오 Bold"/>
                <a:cs typeface="나눔스퀘어 네오 Bold"/>
              </a:rPr>
              <a:t> </a:t>
            </a:r>
            <a:r>
              <a:rPr dirty="0" sz="1200" spc="-55" b="1">
                <a:latin typeface="나눔스퀘어 네오 Bold"/>
                <a:cs typeface="나눔스퀘어 네오 Bold"/>
              </a:rPr>
              <a:t>안전기</a:t>
            </a:r>
            <a:r>
              <a:rPr dirty="0" sz="1200" spc="-25" b="1">
                <a:latin typeface="나눔스퀘어 네오 Bold"/>
                <a:cs typeface="나눔스퀘어 네오 Bold"/>
              </a:rPr>
              <a:t>준</a:t>
            </a:r>
            <a:r>
              <a:rPr dirty="0" sz="1200" spc="-65" b="1">
                <a:latin typeface="나눔스퀘어 네오 Bold"/>
                <a:cs typeface="나눔스퀘어 네오 Bold"/>
              </a:rPr>
              <a:t> </a:t>
            </a:r>
            <a:r>
              <a:rPr dirty="0" sz="1200" spc="-55" b="1">
                <a:latin typeface="나눔스퀘어 네오 Bold"/>
                <a:cs typeface="나눔스퀘어 네오 Bold"/>
              </a:rPr>
              <a:t>적</a:t>
            </a:r>
            <a:r>
              <a:rPr dirty="0" sz="1200" spc="-25" b="1">
                <a:latin typeface="나눔스퀘어 네오 Bold"/>
                <a:cs typeface="나눔스퀘어 네오 Bold"/>
              </a:rPr>
              <a:t>합</a:t>
            </a:r>
            <a:r>
              <a:rPr dirty="0" sz="1200" spc="-65" b="1">
                <a:latin typeface="나눔스퀘어 네오 Bold"/>
                <a:cs typeface="나눔스퀘어 네오 Bold"/>
              </a:rPr>
              <a:t> </a:t>
            </a:r>
            <a:r>
              <a:rPr dirty="0" sz="1200" spc="-55" b="1">
                <a:latin typeface="나눔스퀘어 네오 Bold"/>
                <a:cs typeface="나눔스퀘어 네오 Bold"/>
              </a:rPr>
              <a:t>여부를</a:t>
            </a:r>
            <a:r>
              <a:rPr dirty="0" sz="1200" spc="-45" b="1">
                <a:latin typeface="나눔스퀘어 네오 Bold"/>
                <a:cs typeface="나눔스퀘어 네오 Bold"/>
              </a:rPr>
              <a:t> 수</a:t>
            </a:r>
            <a:r>
              <a:rPr dirty="0" sz="1200" spc="-25" b="1">
                <a:latin typeface="나눔스퀘어 네오 Bold"/>
                <a:cs typeface="나눔스퀘어 네오 Bold"/>
              </a:rPr>
              <a:t>시</a:t>
            </a:r>
            <a:r>
              <a:rPr dirty="0" sz="1200" spc="-65" b="1">
                <a:latin typeface="나눔스퀘어 네오 Bold"/>
                <a:cs typeface="나눔스퀘어 네오 Bold"/>
              </a:rPr>
              <a:t> </a:t>
            </a:r>
            <a:r>
              <a:rPr dirty="0" sz="1200" spc="-55" b="1">
                <a:latin typeface="나눔스퀘어 네오 Bold"/>
                <a:cs typeface="나눔스퀘어 네오 Bold"/>
              </a:rPr>
              <a:t>점검</a:t>
            </a:r>
            <a:endParaRPr sz="1200">
              <a:latin typeface="나눔스퀘어 네오 Bold"/>
              <a:cs typeface="나눔스퀘어 네오 Bold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780"/>
              </a:spcBef>
            </a:pPr>
            <a:r>
              <a:rPr dirty="0" sz="1200" spc="-15" b="1">
                <a:solidFill>
                  <a:srgbClr val="0092A1"/>
                </a:solidFill>
                <a:latin typeface="나눔스퀘어 네오 Bold"/>
                <a:cs typeface="나눔스퀘어 네오 Bold"/>
              </a:rPr>
              <a:t>•</a:t>
            </a:r>
            <a:r>
              <a:rPr dirty="0" sz="1200" spc="-65" b="1">
                <a:solidFill>
                  <a:srgbClr val="0092A1"/>
                </a:solidFill>
                <a:latin typeface="나눔스퀘어 네오 Bold"/>
                <a:cs typeface="나눔스퀘어 네오 Bold"/>
              </a:rPr>
              <a:t> </a:t>
            </a:r>
            <a:r>
              <a:rPr dirty="0" sz="1200" spc="-55" b="1">
                <a:latin typeface="나눔스퀘어 네오 Bold"/>
                <a:cs typeface="나눔스퀘어 네오 Bold"/>
              </a:rPr>
              <a:t>자</a:t>
            </a:r>
            <a:r>
              <a:rPr dirty="0" sz="1200" spc="-25" b="1">
                <a:latin typeface="나눔스퀘어 네오 Bold"/>
                <a:cs typeface="나눔스퀘어 네오 Bold"/>
              </a:rPr>
              <a:t>재</a:t>
            </a:r>
            <a:r>
              <a:rPr dirty="0" sz="1200" spc="-65" b="1">
                <a:latin typeface="나눔스퀘어 네오 Bold"/>
                <a:cs typeface="나눔스퀘어 네오 Bold"/>
              </a:rPr>
              <a:t> </a:t>
            </a:r>
            <a:r>
              <a:rPr dirty="0" sz="1200" spc="-55" b="1">
                <a:latin typeface="나눔스퀘어 네오 Bold"/>
                <a:cs typeface="나눔스퀘어 네오 Bold"/>
              </a:rPr>
              <a:t>하역구</a:t>
            </a:r>
            <a:r>
              <a:rPr dirty="0" sz="1200" spc="-25" b="1">
                <a:latin typeface="나눔스퀘어 네오 Bold"/>
                <a:cs typeface="나눔스퀘어 네오 Bold"/>
              </a:rPr>
              <a:t>간</a:t>
            </a:r>
            <a:r>
              <a:rPr dirty="0" sz="1200" spc="-65" b="1">
                <a:latin typeface="나눔스퀘어 네오 Bold"/>
                <a:cs typeface="나눔스퀘어 네오 Bold"/>
              </a:rPr>
              <a:t> </a:t>
            </a:r>
            <a:r>
              <a:rPr dirty="0" sz="1200" spc="-55" b="1">
                <a:latin typeface="나눔스퀘어 네오 Bold"/>
                <a:cs typeface="나눔스퀘어 네오 Bold"/>
              </a:rPr>
              <a:t>관계</a:t>
            </a:r>
            <a:r>
              <a:rPr dirty="0" sz="1200" spc="-25" b="1">
                <a:latin typeface="나눔스퀘어 네오 Bold"/>
                <a:cs typeface="나눔스퀘어 네오 Bold"/>
              </a:rPr>
              <a:t>자</a:t>
            </a:r>
            <a:r>
              <a:rPr dirty="0" sz="1200" spc="-65" b="1">
                <a:latin typeface="나눔스퀘어 네오 Bold"/>
                <a:cs typeface="나눔스퀘어 네오 Bold"/>
              </a:rPr>
              <a:t> </a:t>
            </a:r>
            <a:r>
              <a:rPr dirty="0" sz="1200" spc="-25" b="1">
                <a:latin typeface="나눔스퀘어 네오 Bold"/>
                <a:cs typeface="나눔스퀘어 네오 Bold"/>
              </a:rPr>
              <a:t>외</a:t>
            </a:r>
            <a:r>
              <a:rPr dirty="0" sz="1200" spc="-65" b="1">
                <a:latin typeface="나눔스퀘어 네오 Bold"/>
                <a:cs typeface="나눔스퀘어 네오 Bold"/>
              </a:rPr>
              <a:t> </a:t>
            </a:r>
            <a:r>
              <a:rPr dirty="0" sz="1200" spc="-55" b="1">
                <a:latin typeface="나눔스퀘어 네오 Bold"/>
                <a:cs typeface="나눔스퀘어 네오 Bold"/>
              </a:rPr>
              <a:t>출입금지(유도</a:t>
            </a:r>
            <a:r>
              <a:rPr dirty="0" sz="1200" spc="-25" b="1">
                <a:latin typeface="나눔스퀘어 네오 Bold"/>
                <a:cs typeface="나눔스퀘어 네오 Bold"/>
              </a:rPr>
              <a:t>자</a:t>
            </a:r>
            <a:r>
              <a:rPr dirty="0" sz="1200" spc="-65" b="1">
                <a:latin typeface="나눔스퀘어 네오 Bold"/>
                <a:cs typeface="나눔스퀘어 네오 Bold"/>
              </a:rPr>
              <a:t> </a:t>
            </a:r>
            <a:r>
              <a:rPr dirty="0" sz="1200" spc="-50" b="1">
                <a:latin typeface="나눔스퀘어 네오 Bold"/>
                <a:cs typeface="나눔스퀘어 네오 Bold"/>
              </a:rPr>
              <a:t>배치)</a:t>
            </a:r>
            <a:endParaRPr sz="1200">
              <a:latin typeface="나눔스퀘어 네오 Bold"/>
              <a:cs typeface="나눔스퀘어 네오 Bold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780"/>
              </a:spcBef>
            </a:pPr>
            <a:r>
              <a:rPr dirty="0" sz="1200" spc="-15" b="1">
                <a:solidFill>
                  <a:srgbClr val="0092A1"/>
                </a:solidFill>
                <a:latin typeface="나눔스퀘어 네오 Bold"/>
                <a:cs typeface="나눔스퀘어 네오 Bold"/>
              </a:rPr>
              <a:t>•</a:t>
            </a:r>
            <a:r>
              <a:rPr dirty="0" sz="1200" spc="-65" b="1">
                <a:solidFill>
                  <a:srgbClr val="0092A1"/>
                </a:solidFill>
                <a:latin typeface="나눔스퀘어 네오 Bold"/>
                <a:cs typeface="나눔스퀘어 네오 Bold"/>
              </a:rPr>
              <a:t> </a:t>
            </a:r>
            <a:r>
              <a:rPr dirty="0" sz="1200" spc="-55" b="1">
                <a:latin typeface="나눔스퀘어 네오 Bold"/>
                <a:cs typeface="나눔스퀘어 네오 Bold"/>
              </a:rPr>
              <a:t>후진경보</a:t>
            </a:r>
            <a:r>
              <a:rPr dirty="0" sz="1200" spc="-25" b="1">
                <a:latin typeface="나눔스퀘어 네오 Bold"/>
                <a:cs typeface="나눔스퀘어 네오 Bold"/>
              </a:rPr>
              <a:t>음</a:t>
            </a:r>
            <a:r>
              <a:rPr dirty="0" sz="1200" spc="-65" b="1">
                <a:latin typeface="나눔스퀘어 네오 Bold"/>
                <a:cs typeface="나눔스퀘어 네오 Bold"/>
              </a:rPr>
              <a:t> </a:t>
            </a:r>
            <a:r>
              <a:rPr dirty="0" sz="1200" spc="-55" b="1">
                <a:latin typeface="나눔스퀘어 네오 Bold"/>
                <a:cs typeface="나눔스퀘어 네오 Bold"/>
              </a:rPr>
              <a:t>설치</a:t>
            </a:r>
            <a:endParaRPr sz="1200">
              <a:latin typeface="나눔스퀘어 네오 Bold"/>
              <a:cs typeface="나눔스퀘어 네오 Bold"/>
            </a:endParaRPr>
          </a:p>
          <a:p>
            <a:pPr marL="12700">
              <a:lnSpc>
                <a:spcPct val="100000"/>
              </a:lnSpc>
              <a:spcBef>
                <a:spcPts val="359"/>
              </a:spcBef>
            </a:pPr>
            <a:r>
              <a:rPr dirty="0" sz="1200" spc="-15" b="1">
                <a:solidFill>
                  <a:srgbClr val="0092A1"/>
                </a:solidFill>
                <a:latin typeface="나눔스퀘어 네오 Bold"/>
                <a:cs typeface="나눔스퀘어 네오 Bold"/>
              </a:rPr>
              <a:t>•</a:t>
            </a:r>
            <a:r>
              <a:rPr dirty="0" sz="1200" spc="-65" b="1">
                <a:solidFill>
                  <a:srgbClr val="0092A1"/>
                </a:solidFill>
                <a:latin typeface="나눔스퀘어 네오 Bold"/>
                <a:cs typeface="나눔스퀘어 네오 Bold"/>
              </a:rPr>
              <a:t> </a:t>
            </a:r>
            <a:r>
              <a:rPr dirty="0" sz="1200" spc="-55" b="1">
                <a:latin typeface="나눔스퀘어 네오 Bold"/>
                <a:cs typeface="나눔스퀘어 네오 Bold"/>
              </a:rPr>
              <a:t>자</a:t>
            </a:r>
            <a:r>
              <a:rPr dirty="0" sz="1200" spc="-25" b="1">
                <a:latin typeface="나눔스퀘어 네오 Bold"/>
                <a:cs typeface="나눔스퀘어 네오 Bold"/>
              </a:rPr>
              <a:t>재</a:t>
            </a:r>
            <a:r>
              <a:rPr dirty="0" sz="1200" spc="-65" b="1">
                <a:latin typeface="나눔스퀘어 네오 Bold"/>
                <a:cs typeface="나눔스퀘어 네오 Bold"/>
              </a:rPr>
              <a:t> </a:t>
            </a:r>
            <a:r>
              <a:rPr dirty="0" sz="1200" spc="-55" b="1">
                <a:latin typeface="나눔스퀘어 네오 Bold"/>
                <a:cs typeface="나눔스퀘어 네오 Bold"/>
              </a:rPr>
              <a:t>차</a:t>
            </a:r>
            <a:r>
              <a:rPr dirty="0" sz="1200" spc="-25" b="1">
                <a:latin typeface="나눔스퀘어 네오 Bold"/>
                <a:cs typeface="나눔스퀘어 네오 Bold"/>
              </a:rPr>
              <a:t>량</a:t>
            </a:r>
            <a:r>
              <a:rPr dirty="0" sz="1200" spc="-65" b="1">
                <a:latin typeface="나눔스퀘어 네오 Bold"/>
                <a:cs typeface="나눔스퀘어 네오 Bold"/>
              </a:rPr>
              <a:t> </a:t>
            </a:r>
            <a:r>
              <a:rPr dirty="0" sz="1200" spc="-55" b="1">
                <a:latin typeface="나눔스퀘어 네오 Bold"/>
                <a:cs typeface="나눔스퀘어 네오 Bold"/>
              </a:rPr>
              <a:t>출</a:t>
            </a:r>
            <a:r>
              <a:rPr dirty="0" sz="1200" spc="-25" b="1">
                <a:latin typeface="나눔스퀘어 네오 Bold"/>
                <a:cs typeface="나눔스퀘어 네오 Bold"/>
              </a:rPr>
              <a:t>입</a:t>
            </a:r>
            <a:r>
              <a:rPr dirty="0" sz="1200" spc="-65" b="1">
                <a:latin typeface="나눔스퀘어 네오 Bold"/>
                <a:cs typeface="나눔스퀘어 네오 Bold"/>
              </a:rPr>
              <a:t> </a:t>
            </a:r>
            <a:r>
              <a:rPr dirty="0" sz="1200" spc="-25" b="1">
                <a:latin typeface="나눔스퀘어 네오 Bold"/>
                <a:cs typeface="나눔스퀘어 네오 Bold"/>
              </a:rPr>
              <a:t>시</a:t>
            </a:r>
            <a:r>
              <a:rPr dirty="0" sz="1200" spc="-65" b="1">
                <a:latin typeface="나눔스퀘어 네오 Bold"/>
                <a:cs typeface="나눔스퀘어 네오 Bold"/>
              </a:rPr>
              <a:t> </a:t>
            </a:r>
            <a:r>
              <a:rPr dirty="0" sz="1200" spc="-55" b="1">
                <a:latin typeface="나눔스퀘어 네오 Bold"/>
                <a:cs typeface="나눔스퀘어 네오 Bold"/>
              </a:rPr>
              <a:t>근로</a:t>
            </a:r>
            <a:r>
              <a:rPr dirty="0" sz="1200" spc="-25" b="1">
                <a:latin typeface="나눔스퀘어 네오 Bold"/>
                <a:cs typeface="나눔스퀘어 네오 Bold"/>
              </a:rPr>
              <a:t>자</a:t>
            </a:r>
            <a:r>
              <a:rPr dirty="0" sz="1200" spc="-65" b="1">
                <a:latin typeface="나눔스퀘어 네오 Bold"/>
                <a:cs typeface="나눔스퀘어 네오 Bold"/>
              </a:rPr>
              <a:t> </a:t>
            </a:r>
            <a:r>
              <a:rPr dirty="0" sz="1200" spc="-25" b="1">
                <a:latin typeface="나눔스퀘어 네오 Bold"/>
                <a:cs typeface="나눔스퀘어 네오 Bold"/>
              </a:rPr>
              <a:t>외</a:t>
            </a:r>
            <a:r>
              <a:rPr dirty="0" sz="1200" spc="-65" b="1">
                <a:latin typeface="나눔스퀘어 네오 Bold"/>
                <a:cs typeface="나눔스퀘어 네오 Bold"/>
              </a:rPr>
              <a:t> </a:t>
            </a:r>
            <a:r>
              <a:rPr dirty="0" sz="1200" spc="-55" b="1">
                <a:latin typeface="나눔스퀘어 네오 Bold"/>
                <a:cs typeface="나눔스퀘어 네오 Bold"/>
              </a:rPr>
              <a:t>출</a:t>
            </a:r>
            <a:r>
              <a:rPr dirty="0" sz="1200" spc="-25" b="1">
                <a:latin typeface="나눔스퀘어 네오 Bold"/>
                <a:cs typeface="나눔스퀘어 네오 Bold"/>
              </a:rPr>
              <a:t>입</a:t>
            </a:r>
            <a:r>
              <a:rPr dirty="0" sz="1200" spc="-65" b="1">
                <a:latin typeface="나눔스퀘어 네오 Bold"/>
                <a:cs typeface="나눔스퀘어 네오 Bold"/>
              </a:rPr>
              <a:t> </a:t>
            </a:r>
            <a:r>
              <a:rPr dirty="0" sz="1200" spc="-55" b="1">
                <a:latin typeface="나눔스퀘어 네오 Bold"/>
                <a:cs typeface="나눔스퀘어 네오 Bold"/>
              </a:rPr>
              <a:t>통제</a:t>
            </a:r>
            <a:endParaRPr sz="1200">
              <a:latin typeface="나눔스퀘어 네오 Bold"/>
              <a:cs typeface="나눔스퀘어 네오 Bold"/>
            </a:endParaRPr>
          </a:p>
          <a:p>
            <a:pPr marL="12700">
              <a:lnSpc>
                <a:spcPct val="100000"/>
              </a:lnSpc>
              <a:spcBef>
                <a:spcPts val="359"/>
              </a:spcBef>
            </a:pPr>
            <a:r>
              <a:rPr dirty="0" sz="1200" spc="-15" b="1">
                <a:solidFill>
                  <a:srgbClr val="0092A1"/>
                </a:solidFill>
                <a:latin typeface="나눔스퀘어 네오 Bold"/>
                <a:cs typeface="나눔스퀘어 네오 Bold"/>
              </a:rPr>
              <a:t>•</a:t>
            </a:r>
            <a:r>
              <a:rPr dirty="0" sz="1200" spc="-65" b="1">
                <a:solidFill>
                  <a:srgbClr val="0092A1"/>
                </a:solidFill>
                <a:latin typeface="나눔스퀘어 네오 Bold"/>
                <a:cs typeface="나눔스퀘어 네오 Bold"/>
              </a:rPr>
              <a:t> </a:t>
            </a:r>
            <a:r>
              <a:rPr dirty="0" sz="1200" spc="-55" b="1">
                <a:latin typeface="나눔스퀘어 네오 Bold"/>
                <a:cs typeface="나눔스퀘어 네오 Bold"/>
              </a:rPr>
              <a:t>유도</a:t>
            </a:r>
            <a:r>
              <a:rPr dirty="0" sz="1200" spc="-25" b="1">
                <a:latin typeface="나눔스퀘어 네오 Bold"/>
                <a:cs typeface="나눔스퀘어 네오 Bold"/>
              </a:rPr>
              <a:t>자</a:t>
            </a:r>
            <a:r>
              <a:rPr dirty="0" sz="1200" spc="-65" b="1">
                <a:latin typeface="나눔스퀘어 네오 Bold"/>
                <a:cs typeface="나눔스퀘어 네오 Bold"/>
              </a:rPr>
              <a:t> </a:t>
            </a:r>
            <a:r>
              <a:rPr dirty="0" sz="1200" spc="-55" b="1">
                <a:latin typeface="나눔스퀘어 네오 Bold"/>
                <a:cs typeface="나눔스퀘어 네오 Bold"/>
              </a:rPr>
              <a:t>배치</a:t>
            </a:r>
            <a:endParaRPr sz="1200">
              <a:latin typeface="나눔스퀘어 네오 Bold"/>
              <a:cs typeface="나눔스퀘어 네오 Bold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067715" y="469094"/>
            <a:ext cx="117475" cy="165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100">
                <a:solidFill>
                  <a:srgbClr val="0092A1"/>
                </a:solidFill>
                <a:latin typeface="G마켓 산스 Medium"/>
                <a:cs typeface="G마켓 산스 Medium"/>
              </a:rPr>
              <a:t>8</a:t>
            </a:r>
            <a:endParaRPr sz="1100">
              <a:latin typeface="G마켓 산스 Medium"/>
              <a:cs typeface="G마켓 산스 Medium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공정별 유해위험요인 및 예방대책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18274" y="351181"/>
            <a:ext cx="267970" cy="3854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800" spc="20">
                <a:solidFill>
                  <a:srgbClr val="0092A1"/>
                </a:solidFill>
                <a:latin typeface="G마켓 산스 Bold"/>
                <a:cs typeface="G마켓 산스 Bold"/>
              </a:rPr>
              <a:t>3</a:t>
            </a:r>
            <a:endParaRPr sz="2800">
              <a:latin typeface="G마켓 산스 Bold"/>
              <a:cs typeface="G마켓 산스 Bold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07299" y="2170060"/>
            <a:ext cx="439420" cy="139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 spc="-45" b="1">
                <a:latin typeface="나눔스퀘어 네오 Bold"/>
                <a:cs typeface="나눔스퀘어 네오 Bold"/>
              </a:rPr>
              <a:t>사전준비</a:t>
            </a:r>
            <a:endParaRPr sz="900">
              <a:latin typeface="나눔스퀘어 네오 Bold"/>
              <a:cs typeface="나눔스퀘어 네오 Bold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20001" y="2370251"/>
            <a:ext cx="1706397" cy="120943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707299" y="3869302"/>
            <a:ext cx="464184" cy="139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 spc="-45" b="1">
                <a:latin typeface="나눔스퀘어 네오 Bold"/>
                <a:cs typeface="나눔스퀘어 네오 Bold"/>
              </a:rPr>
              <a:t>약</a:t>
            </a:r>
            <a:r>
              <a:rPr dirty="0" sz="900" spc="-20" b="1">
                <a:latin typeface="나눔스퀘어 네오 Bold"/>
                <a:cs typeface="나눔스퀘어 네오 Bold"/>
              </a:rPr>
              <a:t>제</a:t>
            </a:r>
            <a:r>
              <a:rPr dirty="0" sz="900" spc="-50" b="1">
                <a:latin typeface="나눔스퀘어 네오 Bold"/>
                <a:cs typeface="나눔스퀘어 네오 Bold"/>
              </a:rPr>
              <a:t> </a:t>
            </a:r>
            <a:r>
              <a:rPr dirty="0" sz="900" spc="-45" b="1">
                <a:latin typeface="나눔스퀘어 네오 Bold"/>
                <a:cs typeface="나눔스퀘어 네오 Bold"/>
              </a:rPr>
              <a:t>살포</a:t>
            </a:r>
            <a:endParaRPr sz="900">
              <a:latin typeface="나눔스퀘어 네오 Bold"/>
              <a:cs typeface="나눔스퀘어 네오 Bold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720001" y="4069499"/>
            <a:ext cx="1706397" cy="120943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2606399" y="2082811"/>
            <a:ext cx="3592829" cy="4757420"/>
          </a:xfrm>
          <a:custGeom>
            <a:avLst/>
            <a:gdLst/>
            <a:ahLst/>
            <a:cxnLst/>
            <a:rect l="l" t="t" r="r" b="b"/>
            <a:pathLst>
              <a:path w="3592829" h="4757420">
                <a:moveTo>
                  <a:pt x="3592804" y="0"/>
                </a:moveTo>
                <a:lnTo>
                  <a:pt x="0" y="0"/>
                </a:lnTo>
                <a:lnTo>
                  <a:pt x="26" y="4685461"/>
                </a:lnTo>
                <a:lnTo>
                  <a:pt x="12245" y="4725375"/>
                </a:lnTo>
                <a:lnTo>
                  <a:pt x="43805" y="4751463"/>
                </a:lnTo>
                <a:lnTo>
                  <a:pt x="71740" y="4757190"/>
                </a:lnTo>
                <a:lnTo>
                  <a:pt x="3520800" y="4757190"/>
                </a:lnTo>
                <a:lnTo>
                  <a:pt x="3560977" y="4744947"/>
                </a:lnTo>
                <a:lnTo>
                  <a:pt x="3587071" y="4713392"/>
                </a:lnTo>
                <a:lnTo>
                  <a:pt x="3592804" y="0"/>
                </a:lnTo>
                <a:close/>
              </a:path>
            </a:pathLst>
          </a:custGeom>
          <a:solidFill>
            <a:srgbClr val="FEF5E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6385995" y="2082811"/>
            <a:ext cx="3592829" cy="4757420"/>
          </a:xfrm>
          <a:custGeom>
            <a:avLst/>
            <a:gdLst/>
            <a:ahLst/>
            <a:cxnLst/>
            <a:rect l="l" t="t" r="r" b="b"/>
            <a:pathLst>
              <a:path w="3592829" h="4757420">
                <a:moveTo>
                  <a:pt x="3592360" y="0"/>
                </a:moveTo>
                <a:lnTo>
                  <a:pt x="0" y="0"/>
                </a:lnTo>
                <a:lnTo>
                  <a:pt x="26" y="4685461"/>
                </a:lnTo>
                <a:lnTo>
                  <a:pt x="12245" y="4725375"/>
                </a:lnTo>
                <a:lnTo>
                  <a:pt x="43805" y="4751463"/>
                </a:lnTo>
                <a:lnTo>
                  <a:pt x="71740" y="4757190"/>
                </a:lnTo>
                <a:lnTo>
                  <a:pt x="3520355" y="4757190"/>
                </a:lnTo>
                <a:lnTo>
                  <a:pt x="3560532" y="4744947"/>
                </a:lnTo>
                <a:lnTo>
                  <a:pt x="3586627" y="4713392"/>
                </a:lnTo>
                <a:lnTo>
                  <a:pt x="3592360" y="0"/>
                </a:lnTo>
                <a:close/>
              </a:path>
            </a:pathLst>
          </a:custGeom>
          <a:solidFill>
            <a:srgbClr val="EFF5F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2606395" y="1710004"/>
            <a:ext cx="3592829" cy="329565"/>
          </a:xfrm>
          <a:custGeom>
            <a:avLst/>
            <a:gdLst/>
            <a:ahLst/>
            <a:cxnLst/>
            <a:rect l="l" t="t" r="r" b="b"/>
            <a:pathLst>
              <a:path w="3592829" h="329564">
                <a:moveTo>
                  <a:pt x="0" y="328942"/>
                </a:moveTo>
                <a:lnTo>
                  <a:pt x="3592804" y="328942"/>
                </a:lnTo>
                <a:lnTo>
                  <a:pt x="3592804" y="0"/>
                </a:lnTo>
                <a:lnTo>
                  <a:pt x="0" y="0"/>
                </a:lnTo>
                <a:lnTo>
                  <a:pt x="0" y="328942"/>
                </a:lnTo>
                <a:close/>
              </a:path>
            </a:pathLst>
          </a:custGeom>
          <a:solidFill>
            <a:srgbClr val="F18B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6379197" y="1710004"/>
            <a:ext cx="3592829" cy="329565"/>
          </a:xfrm>
          <a:custGeom>
            <a:avLst/>
            <a:gdLst/>
            <a:ahLst/>
            <a:cxnLst/>
            <a:rect l="l" t="t" r="r" b="b"/>
            <a:pathLst>
              <a:path w="3592829" h="329564">
                <a:moveTo>
                  <a:pt x="0" y="328942"/>
                </a:moveTo>
                <a:lnTo>
                  <a:pt x="3592360" y="328942"/>
                </a:lnTo>
                <a:lnTo>
                  <a:pt x="3592360" y="0"/>
                </a:lnTo>
                <a:lnTo>
                  <a:pt x="0" y="0"/>
                </a:lnTo>
                <a:lnTo>
                  <a:pt x="0" y="328942"/>
                </a:lnTo>
                <a:close/>
              </a:path>
            </a:pathLst>
          </a:custGeom>
          <a:solidFill>
            <a:srgbClr val="0092A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713652" y="1710006"/>
            <a:ext cx="1713230" cy="323215"/>
          </a:xfrm>
          <a:custGeom>
            <a:avLst/>
            <a:gdLst/>
            <a:ahLst/>
            <a:cxnLst/>
            <a:rect l="l" t="t" r="r" b="b"/>
            <a:pathLst>
              <a:path w="1713230" h="323214">
                <a:moveTo>
                  <a:pt x="1712747" y="322592"/>
                </a:moveTo>
                <a:lnTo>
                  <a:pt x="71996" y="322592"/>
                </a:lnTo>
                <a:lnTo>
                  <a:pt x="57516" y="321136"/>
                </a:lnTo>
                <a:lnTo>
                  <a:pt x="21170" y="301589"/>
                </a:lnTo>
                <a:lnTo>
                  <a:pt x="1506" y="265317"/>
                </a:lnTo>
                <a:lnTo>
                  <a:pt x="0" y="250851"/>
                </a:lnTo>
                <a:lnTo>
                  <a:pt x="0" y="0"/>
                </a:lnTo>
              </a:path>
            </a:pathLst>
          </a:custGeom>
          <a:ln w="12700">
            <a:solidFill>
              <a:srgbClr val="0092A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5863865" y="1786677"/>
            <a:ext cx="224154" cy="176530"/>
          </a:xfrm>
          <a:custGeom>
            <a:avLst/>
            <a:gdLst/>
            <a:ahLst/>
            <a:cxnLst/>
            <a:rect l="l" t="t" r="r" b="b"/>
            <a:pathLst>
              <a:path w="224154" h="176530">
                <a:moveTo>
                  <a:pt x="125050" y="7868"/>
                </a:moveTo>
                <a:lnTo>
                  <a:pt x="115683" y="0"/>
                </a:lnTo>
                <a:lnTo>
                  <a:pt x="105342" y="1177"/>
                </a:lnTo>
                <a:lnTo>
                  <a:pt x="3181" y="155759"/>
                </a:lnTo>
                <a:lnTo>
                  <a:pt x="0" y="167497"/>
                </a:lnTo>
                <a:lnTo>
                  <a:pt x="6485" y="174895"/>
                </a:lnTo>
                <a:lnTo>
                  <a:pt x="209340" y="176244"/>
                </a:lnTo>
                <a:lnTo>
                  <a:pt x="220921" y="172551"/>
                </a:lnTo>
                <a:lnTo>
                  <a:pt x="223615" y="163086"/>
                </a:lnTo>
                <a:lnTo>
                  <a:pt x="125050" y="7868"/>
                </a:lnTo>
                <a:close/>
              </a:path>
            </a:pathLst>
          </a:custGeom>
          <a:ln w="12903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5965614" y="1848300"/>
            <a:ext cx="20320" cy="84455"/>
          </a:xfrm>
          <a:custGeom>
            <a:avLst/>
            <a:gdLst/>
            <a:ahLst/>
            <a:cxnLst/>
            <a:rect l="l" t="t" r="r" b="b"/>
            <a:pathLst>
              <a:path w="20320" h="84455">
                <a:moveTo>
                  <a:pt x="19519" y="0"/>
                </a:moveTo>
                <a:lnTo>
                  <a:pt x="634" y="0"/>
                </a:lnTo>
                <a:lnTo>
                  <a:pt x="2362" y="56896"/>
                </a:lnTo>
                <a:lnTo>
                  <a:pt x="17805" y="56896"/>
                </a:lnTo>
                <a:lnTo>
                  <a:pt x="19519" y="0"/>
                </a:lnTo>
                <a:close/>
              </a:path>
              <a:path w="20320" h="84455">
                <a:moveTo>
                  <a:pt x="12865" y="65786"/>
                </a:moveTo>
                <a:lnTo>
                  <a:pt x="7289" y="65786"/>
                </a:lnTo>
                <a:lnTo>
                  <a:pt x="4914" y="66675"/>
                </a:lnTo>
                <a:lnTo>
                  <a:pt x="977" y="70256"/>
                </a:lnTo>
                <a:lnTo>
                  <a:pt x="0" y="72415"/>
                </a:lnTo>
                <a:lnTo>
                  <a:pt x="0" y="77495"/>
                </a:lnTo>
                <a:lnTo>
                  <a:pt x="977" y="79654"/>
                </a:lnTo>
                <a:lnTo>
                  <a:pt x="4914" y="83235"/>
                </a:lnTo>
                <a:lnTo>
                  <a:pt x="7289" y="84137"/>
                </a:lnTo>
                <a:lnTo>
                  <a:pt x="12865" y="84137"/>
                </a:lnTo>
                <a:lnTo>
                  <a:pt x="15239" y="83235"/>
                </a:lnTo>
                <a:lnTo>
                  <a:pt x="19176" y="79654"/>
                </a:lnTo>
                <a:lnTo>
                  <a:pt x="20167" y="77495"/>
                </a:lnTo>
                <a:lnTo>
                  <a:pt x="20167" y="72415"/>
                </a:lnTo>
                <a:lnTo>
                  <a:pt x="19176" y="70256"/>
                </a:lnTo>
                <a:lnTo>
                  <a:pt x="15239" y="66675"/>
                </a:lnTo>
                <a:lnTo>
                  <a:pt x="12865" y="6578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9747511" y="1773222"/>
            <a:ext cx="9525" cy="42545"/>
          </a:xfrm>
          <a:custGeom>
            <a:avLst/>
            <a:gdLst/>
            <a:ahLst/>
            <a:cxnLst/>
            <a:rect l="l" t="t" r="r" b="b"/>
            <a:pathLst>
              <a:path w="9525" h="42544">
                <a:moveTo>
                  <a:pt x="7213" y="0"/>
                </a:moveTo>
                <a:lnTo>
                  <a:pt x="2082" y="0"/>
                </a:lnTo>
                <a:lnTo>
                  <a:pt x="0" y="2082"/>
                </a:lnTo>
                <a:lnTo>
                  <a:pt x="0" y="40271"/>
                </a:lnTo>
                <a:lnTo>
                  <a:pt x="2082" y="42354"/>
                </a:lnTo>
                <a:lnTo>
                  <a:pt x="7213" y="42354"/>
                </a:lnTo>
                <a:lnTo>
                  <a:pt x="9296" y="40271"/>
                </a:lnTo>
                <a:lnTo>
                  <a:pt x="9296" y="2082"/>
                </a:lnTo>
                <a:lnTo>
                  <a:pt x="721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9747511" y="1773222"/>
            <a:ext cx="9525" cy="42545"/>
          </a:xfrm>
          <a:custGeom>
            <a:avLst/>
            <a:gdLst/>
            <a:ahLst/>
            <a:cxnLst/>
            <a:rect l="l" t="t" r="r" b="b"/>
            <a:pathLst>
              <a:path w="9525" h="42544">
                <a:moveTo>
                  <a:pt x="4648" y="42354"/>
                </a:moveTo>
                <a:lnTo>
                  <a:pt x="7213" y="42354"/>
                </a:lnTo>
                <a:lnTo>
                  <a:pt x="9296" y="40271"/>
                </a:lnTo>
                <a:lnTo>
                  <a:pt x="9296" y="37706"/>
                </a:lnTo>
                <a:lnTo>
                  <a:pt x="9296" y="4648"/>
                </a:lnTo>
                <a:lnTo>
                  <a:pt x="9296" y="2082"/>
                </a:lnTo>
                <a:lnTo>
                  <a:pt x="7213" y="0"/>
                </a:lnTo>
                <a:lnTo>
                  <a:pt x="4648" y="0"/>
                </a:lnTo>
                <a:lnTo>
                  <a:pt x="2082" y="0"/>
                </a:lnTo>
                <a:lnTo>
                  <a:pt x="0" y="2082"/>
                </a:lnTo>
                <a:lnTo>
                  <a:pt x="0" y="4648"/>
                </a:lnTo>
                <a:lnTo>
                  <a:pt x="0" y="37706"/>
                </a:lnTo>
                <a:lnTo>
                  <a:pt x="0" y="40271"/>
                </a:lnTo>
                <a:lnTo>
                  <a:pt x="2082" y="42354"/>
                </a:lnTo>
                <a:lnTo>
                  <a:pt x="4648" y="42354"/>
                </a:lnTo>
                <a:close/>
              </a:path>
            </a:pathLst>
          </a:custGeom>
          <a:ln w="381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9830062" y="1896488"/>
            <a:ext cx="42545" cy="9525"/>
          </a:xfrm>
          <a:custGeom>
            <a:avLst/>
            <a:gdLst/>
            <a:ahLst/>
            <a:cxnLst/>
            <a:rect l="l" t="t" r="r" b="b"/>
            <a:pathLst>
              <a:path w="42545" h="9525">
                <a:moveTo>
                  <a:pt x="40271" y="0"/>
                </a:moveTo>
                <a:lnTo>
                  <a:pt x="2082" y="0"/>
                </a:lnTo>
                <a:lnTo>
                  <a:pt x="0" y="2082"/>
                </a:lnTo>
                <a:lnTo>
                  <a:pt x="0" y="7213"/>
                </a:lnTo>
                <a:lnTo>
                  <a:pt x="2082" y="9283"/>
                </a:lnTo>
                <a:lnTo>
                  <a:pt x="40271" y="9283"/>
                </a:lnTo>
                <a:lnTo>
                  <a:pt x="42354" y="7213"/>
                </a:lnTo>
                <a:lnTo>
                  <a:pt x="42354" y="2082"/>
                </a:lnTo>
                <a:lnTo>
                  <a:pt x="4027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9830062" y="1896488"/>
            <a:ext cx="42545" cy="9525"/>
          </a:xfrm>
          <a:custGeom>
            <a:avLst/>
            <a:gdLst/>
            <a:ahLst/>
            <a:cxnLst/>
            <a:rect l="l" t="t" r="r" b="b"/>
            <a:pathLst>
              <a:path w="42545" h="9525">
                <a:moveTo>
                  <a:pt x="37706" y="0"/>
                </a:moveTo>
                <a:lnTo>
                  <a:pt x="4648" y="0"/>
                </a:lnTo>
                <a:lnTo>
                  <a:pt x="2082" y="0"/>
                </a:lnTo>
                <a:lnTo>
                  <a:pt x="0" y="2082"/>
                </a:lnTo>
                <a:lnTo>
                  <a:pt x="0" y="4648"/>
                </a:lnTo>
                <a:lnTo>
                  <a:pt x="0" y="7213"/>
                </a:lnTo>
                <a:lnTo>
                  <a:pt x="2082" y="9283"/>
                </a:lnTo>
                <a:lnTo>
                  <a:pt x="4648" y="9283"/>
                </a:lnTo>
                <a:lnTo>
                  <a:pt x="37706" y="9283"/>
                </a:lnTo>
                <a:lnTo>
                  <a:pt x="40271" y="9283"/>
                </a:lnTo>
                <a:lnTo>
                  <a:pt x="42354" y="7213"/>
                </a:lnTo>
                <a:lnTo>
                  <a:pt x="42354" y="4648"/>
                </a:lnTo>
                <a:lnTo>
                  <a:pt x="42354" y="2082"/>
                </a:lnTo>
                <a:lnTo>
                  <a:pt x="40271" y="0"/>
                </a:lnTo>
                <a:lnTo>
                  <a:pt x="37706" y="0"/>
                </a:lnTo>
                <a:close/>
              </a:path>
            </a:pathLst>
          </a:custGeom>
          <a:ln w="381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9813272" y="1803806"/>
            <a:ext cx="33655" cy="33655"/>
          </a:xfrm>
          <a:custGeom>
            <a:avLst/>
            <a:gdLst/>
            <a:ahLst/>
            <a:cxnLst/>
            <a:rect l="l" t="t" r="r" b="b"/>
            <a:pathLst>
              <a:path w="33654" h="33655">
                <a:moveTo>
                  <a:pt x="29946" y="0"/>
                </a:moveTo>
                <a:lnTo>
                  <a:pt x="27012" y="0"/>
                </a:lnTo>
                <a:lnTo>
                  <a:pt x="0" y="27012"/>
                </a:lnTo>
                <a:lnTo>
                  <a:pt x="0" y="29946"/>
                </a:lnTo>
                <a:lnTo>
                  <a:pt x="3632" y="33578"/>
                </a:lnTo>
                <a:lnTo>
                  <a:pt x="6565" y="33578"/>
                </a:lnTo>
                <a:lnTo>
                  <a:pt x="33578" y="6565"/>
                </a:lnTo>
                <a:lnTo>
                  <a:pt x="33578" y="3632"/>
                </a:lnTo>
                <a:lnTo>
                  <a:pt x="2994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9813272" y="1803806"/>
            <a:ext cx="33655" cy="33655"/>
          </a:xfrm>
          <a:custGeom>
            <a:avLst/>
            <a:gdLst/>
            <a:ahLst/>
            <a:cxnLst/>
            <a:rect l="l" t="t" r="r" b="b"/>
            <a:pathLst>
              <a:path w="33654" h="33655">
                <a:moveTo>
                  <a:pt x="1816" y="31762"/>
                </a:moveTo>
                <a:lnTo>
                  <a:pt x="3632" y="33578"/>
                </a:lnTo>
                <a:lnTo>
                  <a:pt x="6565" y="33578"/>
                </a:lnTo>
                <a:lnTo>
                  <a:pt x="8382" y="31762"/>
                </a:lnTo>
                <a:lnTo>
                  <a:pt x="31762" y="8381"/>
                </a:lnTo>
                <a:lnTo>
                  <a:pt x="33578" y="6565"/>
                </a:lnTo>
                <a:lnTo>
                  <a:pt x="33578" y="3632"/>
                </a:lnTo>
                <a:lnTo>
                  <a:pt x="31762" y="1816"/>
                </a:lnTo>
                <a:lnTo>
                  <a:pt x="29946" y="0"/>
                </a:lnTo>
                <a:lnTo>
                  <a:pt x="27012" y="0"/>
                </a:lnTo>
                <a:lnTo>
                  <a:pt x="25196" y="1816"/>
                </a:lnTo>
                <a:lnTo>
                  <a:pt x="1816" y="25196"/>
                </a:lnTo>
                <a:lnTo>
                  <a:pt x="0" y="27012"/>
                </a:lnTo>
                <a:lnTo>
                  <a:pt x="0" y="29946"/>
                </a:lnTo>
                <a:lnTo>
                  <a:pt x="1816" y="31762"/>
                </a:lnTo>
                <a:close/>
              </a:path>
            </a:pathLst>
          </a:custGeom>
          <a:ln w="381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9631905" y="1896488"/>
            <a:ext cx="42545" cy="9525"/>
          </a:xfrm>
          <a:custGeom>
            <a:avLst/>
            <a:gdLst/>
            <a:ahLst/>
            <a:cxnLst/>
            <a:rect l="l" t="t" r="r" b="b"/>
            <a:pathLst>
              <a:path w="42545" h="9525">
                <a:moveTo>
                  <a:pt x="40271" y="0"/>
                </a:moveTo>
                <a:lnTo>
                  <a:pt x="2082" y="0"/>
                </a:lnTo>
                <a:lnTo>
                  <a:pt x="0" y="2082"/>
                </a:lnTo>
                <a:lnTo>
                  <a:pt x="0" y="7213"/>
                </a:lnTo>
                <a:lnTo>
                  <a:pt x="2082" y="9283"/>
                </a:lnTo>
                <a:lnTo>
                  <a:pt x="40271" y="9283"/>
                </a:lnTo>
                <a:lnTo>
                  <a:pt x="42354" y="7213"/>
                </a:lnTo>
                <a:lnTo>
                  <a:pt x="42354" y="2082"/>
                </a:lnTo>
                <a:lnTo>
                  <a:pt x="4027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9631905" y="1896488"/>
            <a:ext cx="42545" cy="9525"/>
          </a:xfrm>
          <a:custGeom>
            <a:avLst/>
            <a:gdLst/>
            <a:ahLst/>
            <a:cxnLst/>
            <a:rect l="l" t="t" r="r" b="b"/>
            <a:pathLst>
              <a:path w="42545" h="9525">
                <a:moveTo>
                  <a:pt x="37706" y="0"/>
                </a:moveTo>
                <a:lnTo>
                  <a:pt x="4648" y="0"/>
                </a:lnTo>
                <a:lnTo>
                  <a:pt x="2082" y="0"/>
                </a:lnTo>
                <a:lnTo>
                  <a:pt x="0" y="2082"/>
                </a:lnTo>
                <a:lnTo>
                  <a:pt x="0" y="4648"/>
                </a:lnTo>
                <a:lnTo>
                  <a:pt x="0" y="7213"/>
                </a:lnTo>
                <a:lnTo>
                  <a:pt x="2082" y="9283"/>
                </a:lnTo>
                <a:lnTo>
                  <a:pt x="4648" y="9283"/>
                </a:lnTo>
                <a:lnTo>
                  <a:pt x="37706" y="9283"/>
                </a:lnTo>
                <a:lnTo>
                  <a:pt x="40271" y="9283"/>
                </a:lnTo>
                <a:lnTo>
                  <a:pt x="42354" y="7213"/>
                </a:lnTo>
                <a:lnTo>
                  <a:pt x="42354" y="4648"/>
                </a:lnTo>
                <a:lnTo>
                  <a:pt x="42354" y="2082"/>
                </a:lnTo>
                <a:lnTo>
                  <a:pt x="40271" y="0"/>
                </a:lnTo>
                <a:lnTo>
                  <a:pt x="37706" y="0"/>
                </a:lnTo>
                <a:close/>
              </a:path>
            </a:pathLst>
          </a:custGeom>
          <a:ln w="381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9657466" y="1803806"/>
            <a:ext cx="33655" cy="33655"/>
          </a:xfrm>
          <a:custGeom>
            <a:avLst/>
            <a:gdLst/>
            <a:ahLst/>
            <a:cxnLst/>
            <a:rect l="l" t="t" r="r" b="b"/>
            <a:pathLst>
              <a:path w="33654" h="33655">
                <a:moveTo>
                  <a:pt x="6578" y="0"/>
                </a:moveTo>
                <a:lnTo>
                  <a:pt x="3632" y="0"/>
                </a:lnTo>
                <a:lnTo>
                  <a:pt x="0" y="3632"/>
                </a:lnTo>
                <a:lnTo>
                  <a:pt x="0" y="6565"/>
                </a:lnTo>
                <a:lnTo>
                  <a:pt x="27012" y="33578"/>
                </a:lnTo>
                <a:lnTo>
                  <a:pt x="29946" y="33578"/>
                </a:lnTo>
                <a:lnTo>
                  <a:pt x="33578" y="29946"/>
                </a:lnTo>
                <a:lnTo>
                  <a:pt x="33578" y="27012"/>
                </a:lnTo>
                <a:lnTo>
                  <a:pt x="657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9657466" y="1803806"/>
            <a:ext cx="33655" cy="33655"/>
          </a:xfrm>
          <a:custGeom>
            <a:avLst/>
            <a:gdLst/>
            <a:ahLst/>
            <a:cxnLst/>
            <a:rect l="l" t="t" r="r" b="b"/>
            <a:pathLst>
              <a:path w="33654" h="33655">
                <a:moveTo>
                  <a:pt x="25196" y="31762"/>
                </a:moveTo>
                <a:lnTo>
                  <a:pt x="27012" y="33578"/>
                </a:lnTo>
                <a:lnTo>
                  <a:pt x="29946" y="33578"/>
                </a:lnTo>
                <a:lnTo>
                  <a:pt x="31762" y="31762"/>
                </a:lnTo>
                <a:lnTo>
                  <a:pt x="33578" y="29946"/>
                </a:lnTo>
                <a:lnTo>
                  <a:pt x="33578" y="27012"/>
                </a:lnTo>
                <a:lnTo>
                  <a:pt x="31762" y="25196"/>
                </a:lnTo>
                <a:lnTo>
                  <a:pt x="8382" y="1816"/>
                </a:lnTo>
                <a:lnTo>
                  <a:pt x="6578" y="0"/>
                </a:lnTo>
                <a:lnTo>
                  <a:pt x="3632" y="0"/>
                </a:lnTo>
                <a:lnTo>
                  <a:pt x="1816" y="1816"/>
                </a:lnTo>
                <a:lnTo>
                  <a:pt x="0" y="3632"/>
                </a:lnTo>
                <a:lnTo>
                  <a:pt x="0" y="6565"/>
                </a:lnTo>
                <a:lnTo>
                  <a:pt x="1816" y="8381"/>
                </a:lnTo>
                <a:lnTo>
                  <a:pt x="25196" y="31762"/>
                </a:lnTo>
                <a:close/>
              </a:path>
            </a:pathLst>
          </a:custGeom>
          <a:ln w="381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9676253" y="1833761"/>
            <a:ext cx="152400" cy="142240"/>
          </a:xfrm>
          <a:custGeom>
            <a:avLst/>
            <a:gdLst/>
            <a:ahLst/>
            <a:cxnLst/>
            <a:rect l="l" t="t" r="r" b="b"/>
            <a:pathLst>
              <a:path w="152400" h="142239">
                <a:moveTo>
                  <a:pt x="83921" y="0"/>
                </a:moveTo>
                <a:lnTo>
                  <a:pt x="67945" y="0"/>
                </a:lnTo>
                <a:lnTo>
                  <a:pt x="60159" y="1536"/>
                </a:lnTo>
                <a:lnTo>
                  <a:pt x="27203" y="23520"/>
                </a:lnTo>
                <a:lnTo>
                  <a:pt x="14681" y="61240"/>
                </a:lnTo>
                <a:lnTo>
                  <a:pt x="14643" y="109258"/>
                </a:lnTo>
                <a:lnTo>
                  <a:pt x="6413" y="110134"/>
                </a:lnTo>
                <a:lnTo>
                  <a:pt x="0" y="117119"/>
                </a:lnTo>
                <a:lnTo>
                  <a:pt x="0" y="134607"/>
                </a:lnTo>
                <a:lnTo>
                  <a:pt x="7353" y="141973"/>
                </a:lnTo>
                <a:lnTo>
                  <a:pt x="144462" y="141973"/>
                </a:lnTo>
                <a:lnTo>
                  <a:pt x="151815" y="134607"/>
                </a:lnTo>
                <a:lnTo>
                  <a:pt x="151815" y="133934"/>
                </a:lnTo>
                <a:lnTo>
                  <a:pt x="11772" y="133934"/>
                </a:lnTo>
                <a:lnTo>
                  <a:pt x="8026" y="130187"/>
                </a:lnTo>
                <a:lnTo>
                  <a:pt x="8026" y="123253"/>
                </a:lnTo>
                <a:lnTo>
                  <a:pt x="8966" y="121158"/>
                </a:lnTo>
                <a:lnTo>
                  <a:pt x="11595" y="118529"/>
                </a:lnTo>
                <a:lnTo>
                  <a:pt x="13030" y="117716"/>
                </a:lnTo>
                <a:lnTo>
                  <a:pt x="14643" y="117373"/>
                </a:lnTo>
                <a:lnTo>
                  <a:pt x="15798" y="117195"/>
                </a:lnTo>
                <a:lnTo>
                  <a:pt x="151815" y="117195"/>
                </a:lnTo>
                <a:lnTo>
                  <a:pt x="145389" y="110134"/>
                </a:lnTo>
                <a:lnTo>
                  <a:pt x="137172" y="109258"/>
                </a:lnTo>
                <a:lnTo>
                  <a:pt x="22669" y="109169"/>
                </a:lnTo>
                <a:lnTo>
                  <a:pt x="22707" y="53581"/>
                </a:lnTo>
                <a:lnTo>
                  <a:pt x="24358" y="46278"/>
                </a:lnTo>
                <a:lnTo>
                  <a:pt x="29984" y="33680"/>
                </a:lnTo>
                <a:lnTo>
                  <a:pt x="33743" y="28270"/>
                </a:lnTo>
                <a:lnTo>
                  <a:pt x="38341" y="23685"/>
                </a:lnTo>
                <a:lnTo>
                  <a:pt x="38557" y="23469"/>
                </a:lnTo>
                <a:lnTo>
                  <a:pt x="43484" y="18592"/>
                </a:lnTo>
                <a:lnTo>
                  <a:pt x="49352" y="14668"/>
                </a:lnTo>
                <a:lnTo>
                  <a:pt x="62064" y="9436"/>
                </a:lnTo>
                <a:lnTo>
                  <a:pt x="68846" y="8026"/>
                </a:lnTo>
                <a:lnTo>
                  <a:pt x="107101" y="8026"/>
                </a:lnTo>
                <a:lnTo>
                  <a:pt x="106458" y="7607"/>
                </a:lnTo>
                <a:lnTo>
                  <a:pt x="91706" y="1536"/>
                </a:lnTo>
                <a:lnTo>
                  <a:pt x="83921" y="0"/>
                </a:lnTo>
                <a:close/>
              </a:path>
              <a:path w="152400" h="142239">
                <a:moveTo>
                  <a:pt x="151815" y="117195"/>
                </a:moveTo>
                <a:lnTo>
                  <a:pt x="15798" y="117195"/>
                </a:lnTo>
                <a:lnTo>
                  <a:pt x="137147" y="117373"/>
                </a:lnTo>
                <a:lnTo>
                  <a:pt x="140944" y="118173"/>
                </a:lnTo>
                <a:lnTo>
                  <a:pt x="143789" y="121539"/>
                </a:lnTo>
                <a:lnTo>
                  <a:pt x="143789" y="127876"/>
                </a:lnTo>
                <a:lnTo>
                  <a:pt x="142849" y="129971"/>
                </a:lnTo>
                <a:lnTo>
                  <a:pt x="139827" y="133007"/>
                </a:lnTo>
                <a:lnTo>
                  <a:pt x="137731" y="133934"/>
                </a:lnTo>
                <a:lnTo>
                  <a:pt x="151815" y="133934"/>
                </a:lnTo>
                <a:lnTo>
                  <a:pt x="151815" y="117195"/>
                </a:lnTo>
                <a:close/>
              </a:path>
              <a:path w="152400" h="142239">
                <a:moveTo>
                  <a:pt x="107101" y="8026"/>
                </a:moveTo>
                <a:lnTo>
                  <a:pt x="83032" y="8026"/>
                </a:lnTo>
                <a:lnTo>
                  <a:pt x="89814" y="9436"/>
                </a:lnTo>
                <a:lnTo>
                  <a:pt x="102603" y="14706"/>
                </a:lnTo>
                <a:lnTo>
                  <a:pt x="127304" y="45440"/>
                </a:lnTo>
                <a:lnTo>
                  <a:pt x="129146" y="53149"/>
                </a:lnTo>
                <a:lnTo>
                  <a:pt x="129146" y="109169"/>
                </a:lnTo>
                <a:lnTo>
                  <a:pt x="137172" y="109169"/>
                </a:lnTo>
                <a:lnTo>
                  <a:pt x="137172" y="56667"/>
                </a:lnTo>
                <a:lnTo>
                  <a:pt x="136652" y="52095"/>
                </a:lnTo>
                <a:lnTo>
                  <a:pt x="119075" y="17868"/>
                </a:lnTo>
                <a:lnTo>
                  <a:pt x="118871" y="17691"/>
                </a:lnTo>
                <a:lnTo>
                  <a:pt x="113125" y="12026"/>
                </a:lnTo>
                <a:lnTo>
                  <a:pt x="107101" y="802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9676253" y="1833761"/>
            <a:ext cx="152400" cy="142240"/>
          </a:xfrm>
          <a:custGeom>
            <a:avLst/>
            <a:gdLst/>
            <a:ahLst/>
            <a:cxnLst/>
            <a:rect l="l" t="t" r="r" b="b"/>
            <a:pathLst>
              <a:path w="152400" h="142239">
                <a:moveTo>
                  <a:pt x="137172" y="109258"/>
                </a:moveTo>
                <a:lnTo>
                  <a:pt x="137172" y="61252"/>
                </a:lnTo>
                <a:lnTo>
                  <a:pt x="137172" y="56667"/>
                </a:lnTo>
                <a:lnTo>
                  <a:pt x="136652" y="52095"/>
                </a:lnTo>
                <a:lnTo>
                  <a:pt x="135636" y="47650"/>
                </a:lnTo>
                <a:lnTo>
                  <a:pt x="134645" y="43319"/>
                </a:lnTo>
                <a:lnTo>
                  <a:pt x="133172" y="39090"/>
                </a:lnTo>
                <a:lnTo>
                  <a:pt x="131254" y="35077"/>
                </a:lnTo>
                <a:lnTo>
                  <a:pt x="128308" y="28879"/>
                </a:lnTo>
                <a:lnTo>
                  <a:pt x="124371" y="23253"/>
                </a:lnTo>
                <a:lnTo>
                  <a:pt x="119532" y="18351"/>
                </a:lnTo>
                <a:lnTo>
                  <a:pt x="119265" y="18059"/>
                </a:lnTo>
                <a:lnTo>
                  <a:pt x="119075" y="17868"/>
                </a:lnTo>
                <a:lnTo>
                  <a:pt x="118884" y="17703"/>
                </a:lnTo>
                <a:lnTo>
                  <a:pt x="113144" y="12039"/>
                </a:lnTo>
                <a:lnTo>
                  <a:pt x="106489" y="7620"/>
                </a:lnTo>
                <a:lnTo>
                  <a:pt x="99072" y="4572"/>
                </a:lnTo>
                <a:lnTo>
                  <a:pt x="91706" y="1536"/>
                </a:lnTo>
                <a:lnTo>
                  <a:pt x="83921" y="0"/>
                </a:lnTo>
                <a:lnTo>
                  <a:pt x="75933" y="0"/>
                </a:lnTo>
                <a:lnTo>
                  <a:pt x="67945" y="0"/>
                </a:lnTo>
                <a:lnTo>
                  <a:pt x="60159" y="1536"/>
                </a:lnTo>
                <a:lnTo>
                  <a:pt x="52793" y="4572"/>
                </a:lnTo>
                <a:lnTo>
                  <a:pt x="45389" y="7607"/>
                </a:lnTo>
                <a:lnTo>
                  <a:pt x="38722" y="12026"/>
                </a:lnTo>
                <a:lnTo>
                  <a:pt x="32981" y="17691"/>
                </a:lnTo>
                <a:lnTo>
                  <a:pt x="32842" y="17818"/>
                </a:lnTo>
                <a:lnTo>
                  <a:pt x="32702" y="17945"/>
                </a:lnTo>
                <a:lnTo>
                  <a:pt x="32575" y="18084"/>
                </a:lnTo>
                <a:lnTo>
                  <a:pt x="32448" y="18211"/>
                </a:lnTo>
                <a:lnTo>
                  <a:pt x="14681" y="61240"/>
                </a:lnTo>
                <a:lnTo>
                  <a:pt x="14681" y="102133"/>
                </a:lnTo>
                <a:lnTo>
                  <a:pt x="14655" y="102412"/>
                </a:lnTo>
                <a:lnTo>
                  <a:pt x="14643" y="102692"/>
                </a:lnTo>
                <a:lnTo>
                  <a:pt x="14643" y="102971"/>
                </a:lnTo>
                <a:lnTo>
                  <a:pt x="14643" y="109258"/>
                </a:lnTo>
                <a:lnTo>
                  <a:pt x="6413" y="110134"/>
                </a:lnTo>
                <a:lnTo>
                  <a:pt x="0" y="117119"/>
                </a:lnTo>
                <a:lnTo>
                  <a:pt x="0" y="125564"/>
                </a:lnTo>
                <a:lnTo>
                  <a:pt x="0" y="134607"/>
                </a:lnTo>
                <a:lnTo>
                  <a:pt x="7353" y="141973"/>
                </a:lnTo>
                <a:lnTo>
                  <a:pt x="16395" y="141973"/>
                </a:lnTo>
                <a:lnTo>
                  <a:pt x="135420" y="141973"/>
                </a:lnTo>
                <a:lnTo>
                  <a:pt x="144462" y="141973"/>
                </a:lnTo>
                <a:lnTo>
                  <a:pt x="151815" y="134607"/>
                </a:lnTo>
                <a:lnTo>
                  <a:pt x="151815" y="125564"/>
                </a:lnTo>
                <a:lnTo>
                  <a:pt x="151815" y="117119"/>
                </a:lnTo>
                <a:lnTo>
                  <a:pt x="145389" y="110134"/>
                </a:lnTo>
                <a:lnTo>
                  <a:pt x="137172" y="109258"/>
                </a:lnTo>
                <a:close/>
              </a:path>
            </a:pathLst>
          </a:custGeom>
          <a:ln w="381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9698922" y="1841788"/>
            <a:ext cx="106680" cy="101600"/>
          </a:xfrm>
          <a:custGeom>
            <a:avLst/>
            <a:gdLst/>
            <a:ahLst/>
            <a:cxnLst/>
            <a:rect l="l" t="t" r="r" b="b"/>
            <a:pathLst>
              <a:path w="106679" h="101600">
                <a:moveTo>
                  <a:pt x="0" y="94945"/>
                </a:moveTo>
                <a:lnTo>
                  <a:pt x="38" y="53225"/>
                </a:lnTo>
                <a:lnTo>
                  <a:pt x="38" y="45554"/>
                </a:lnTo>
                <a:lnTo>
                  <a:pt x="1689" y="38252"/>
                </a:lnTo>
                <a:lnTo>
                  <a:pt x="4648" y="31648"/>
                </a:lnTo>
                <a:lnTo>
                  <a:pt x="7315" y="25654"/>
                </a:lnTo>
                <a:lnTo>
                  <a:pt x="11074" y="20243"/>
                </a:lnTo>
                <a:lnTo>
                  <a:pt x="15671" y="15659"/>
                </a:lnTo>
                <a:lnTo>
                  <a:pt x="15887" y="15443"/>
                </a:lnTo>
                <a:lnTo>
                  <a:pt x="20815" y="10566"/>
                </a:lnTo>
                <a:lnTo>
                  <a:pt x="26682" y="6642"/>
                </a:lnTo>
                <a:lnTo>
                  <a:pt x="33185" y="3962"/>
                </a:lnTo>
                <a:lnTo>
                  <a:pt x="39395" y="1409"/>
                </a:lnTo>
                <a:lnTo>
                  <a:pt x="46177" y="0"/>
                </a:lnTo>
                <a:lnTo>
                  <a:pt x="53263" y="0"/>
                </a:lnTo>
                <a:lnTo>
                  <a:pt x="60363" y="0"/>
                </a:lnTo>
                <a:lnTo>
                  <a:pt x="67144" y="1409"/>
                </a:lnTo>
                <a:lnTo>
                  <a:pt x="73342" y="3962"/>
                </a:lnTo>
                <a:lnTo>
                  <a:pt x="79933" y="6680"/>
                </a:lnTo>
                <a:lnTo>
                  <a:pt x="85864" y="10668"/>
                </a:lnTo>
                <a:lnTo>
                  <a:pt x="90830" y="15633"/>
                </a:lnTo>
                <a:lnTo>
                  <a:pt x="91033" y="15849"/>
                </a:lnTo>
                <a:lnTo>
                  <a:pt x="95249" y="20104"/>
                </a:lnTo>
                <a:lnTo>
                  <a:pt x="98742" y="25057"/>
                </a:lnTo>
                <a:lnTo>
                  <a:pt x="101345" y="30505"/>
                </a:lnTo>
                <a:lnTo>
                  <a:pt x="104635" y="37414"/>
                </a:lnTo>
                <a:lnTo>
                  <a:pt x="106476" y="45123"/>
                </a:lnTo>
                <a:lnTo>
                  <a:pt x="106476" y="53225"/>
                </a:lnTo>
                <a:lnTo>
                  <a:pt x="106476" y="101142"/>
                </a:lnTo>
                <a:lnTo>
                  <a:pt x="0" y="101142"/>
                </a:lnTo>
                <a:lnTo>
                  <a:pt x="0" y="94945"/>
                </a:lnTo>
                <a:close/>
              </a:path>
            </a:pathLst>
          </a:custGeom>
          <a:ln w="381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9684279" y="1950957"/>
            <a:ext cx="135890" cy="17145"/>
          </a:xfrm>
          <a:custGeom>
            <a:avLst/>
            <a:gdLst/>
            <a:ahLst/>
            <a:cxnLst/>
            <a:rect l="l" t="t" r="r" b="b"/>
            <a:pathLst>
              <a:path w="135890" h="17144">
                <a:moveTo>
                  <a:pt x="133311" y="14287"/>
                </a:moveTo>
                <a:lnTo>
                  <a:pt x="131800" y="15811"/>
                </a:lnTo>
                <a:lnTo>
                  <a:pt x="129705" y="16738"/>
                </a:lnTo>
                <a:lnTo>
                  <a:pt x="127393" y="16738"/>
                </a:lnTo>
                <a:lnTo>
                  <a:pt x="8369" y="16738"/>
                </a:lnTo>
                <a:lnTo>
                  <a:pt x="3746" y="16738"/>
                </a:lnTo>
                <a:lnTo>
                  <a:pt x="0" y="12992"/>
                </a:lnTo>
                <a:lnTo>
                  <a:pt x="0" y="8369"/>
                </a:lnTo>
                <a:lnTo>
                  <a:pt x="0" y="6057"/>
                </a:lnTo>
                <a:lnTo>
                  <a:pt x="939" y="3962"/>
                </a:lnTo>
                <a:lnTo>
                  <a:pt x="2451" y="2451"/>
                </a:lnTo>
                <a:lnTo>
                  <a:pt x="3568" y="1333"/>
                </a:lnTo>
                <a:lnTo>
                  <a:pt x="5003" y="520"/>
                </a:lnTo>
                <a:lnTo>
                  <a:pt x="6616" y="177"/>
                </a:lnTo>
                <a:lnTo>
                  <a:pt x="7175" y="63"/>
                </a:lnTo>
                <a:lnTo>
                  <a:pt x="7772" y="0"/>
                </a:lnTo>
                <a:lnTo>
                  <a:pt x="8369" y="0"/>
                </a:lnTo>
                <a:lnTo>
                  <a:pt x="14643" y="0"/>
                </a:lnTo>
                <a:lnTo>
                  <a:pt x="121094" y="0"/>
                </a:lnTo>
                <a:lnTo>
                  <a:pt x="127393" y="0"/>
                </a:lnTo>
                <a:lnTo>
                  <a:pt x="127977" y="0"/>
                </a:lnTo>
                <a:lnTo>
                  <a:pt x="128562" y="63"/>
                </a:lnTo>
                <a:lnTo>
                  <a:pt x="129120" y="177"/>
                </a:lnTo>
                <a:lnTo>
                  <a:pt x="132918" y="977"/>
                </a:lnTo>
                <a:lnTo>
                  <a:pt x="135762" y="4343"/>
                </a:lnTo>
                <a:lnTo>
                  <a:pt x="135762" y="8369"/>
                </a:lnTo>
                <a:lnTo>
                  <a:pt x="135762" y="10680"/>
                </a:lnTo>
                <a:lnTo>
                  <a:pt x="134823" y="12776"/>
                </a:lnTo>
                <a:lnTo>
                  <a:pt x="133311" y="14287"/>
                </a:lnTo>
                <a:close/>
              </a:path>
            </a:pathLst>
          </a:custGeom>
          <a:ln w="381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9714900" y="1859187"/>
            <a:ext cx="29845" cy="65405"/>
          </a:xfrm>
          <a:custGeom>
            <a:avLst/>
            <a:gdLst/>
            <a:ahLst/>
            <a:cxnLst/>
            <a:rect l="l" t="t" r="r" b="b"/>
            <a:pathLst>
              <a:path w="29845" h="65405">
                <a:moveTo>
                  <a:pt x="25247" y="0"/>
                </a:moveTo>
                <a:lnTo>
                  <a:pt x="0" y="30073"/>
                </a:lnTo>
                <a:lnTo>
                  <a:pt x="0" y="63614"/>
                </a:lnTo>
                <a:lnTo>
                  <a:pt x="1803" y="65417"/>
                </a:lnTo>
                <a:lnTo>
                  <a:pt x="6235" y="65417"/>
                </a:lnTo>
                <a:lnTo>
                  <a:pt x="8039" y="63614"/>
                </a:lnTo>
                <a:lnTo>
                  <a:pt x="8039" y="31216"/>
                </a:lnTo>
                <a:lnTo>
                  <a:pt x="8877" y="27228"/>
                </a:lnTo>
                <a:lnTo>
                  <a:pt x="28308" y="7416"/>
                </a:lnTo>
                <a:lnTo>
                  <a:pt x="29286" y="5079"/>
                </a:lnTo>
                <a:lnTo>
                  <a:pt x="27597" y="977"/>
                </a:lnTo>
                <a:lnTo>
                  <a:pt x="2524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9714900" y="1859187"/>
            <a:ext cx="29845" cy="65405"/>
          </a:xfrm>
          <a:custGeom>
            <a:avLst/>
            <a:gdLst/>
            <a:ahLst/>
            <a:cxnLst/>
            <a:rect l="l" t="t" r="r" b="b"/>
            <a:pathLst>
              <a:path w="29845" h="65405">
                <a:moveTo>
                  <a:pt x="23202" y="838"/>
                </a:moveTo>
                <a:lnTo>
                  <a:pt x="18694" y="2692"/>
                </a:lnTo>
                <a:lnTo>
                  <a:pt x="14630" y="5384"/>
                </a:lnTo>
                <a:lnTo>
                  <a:pt x="11137" y="8826"/>
                </a:lnTo>
                <a:lnTo>
                  <a:pt x="10960" y="8991"/>
                </a:lnTo>
                <a:lnTo>
                  <a:pt x="10833" y="9131"/>
                </a:lnTo>
                <a:lnTo>
                  <a:pt x="0" y="30073"/>
                </a:lnTo>
                <a:lnTo>
                  <a:pt x="0" y="35331"/>
                </a:lnTo>
                <a:lnTo>
                  <a:pt x="0" y="61404"/>
                </a:lnTo>
                <a:lnTo>
                  <a:pt x="0" y="63614"/>
                </a:lnTo>
                <a:lnTo>
                  <a:pt x="1803" y="65417"/>
                </a:lnTo>
                <a:lnTo>
                  <a:pt x="4025" y="65417"/>
                </a:lnTo>
                <a:lnTo>
                  <a:pt x="6235" y="65417"/>
                </a:lnTo>
                <a:lnTo>
                  <a:pt x="8039" y="63614"/>
                </a:lnTo>
                <a:lnTo>
                  <a:pt x="8039" y="61404"/>
                </a:lnTo>
                <a:lnTo>
                  <a:pt x="8039" y="50380"/>
                </a:lnTo>
                <a:lnTo>
                  <a:pt x="8039" y="35331"/>
                </a:lnTo>
                <a:lnTo>
                  <a:pt x="8039" y="31216"/>
                </a:lnTo>
                <a:lnTo>
                  <a:pt x="8877" y="27228"/>
                </a:lnTo>
                <a:lnTo>
                  <a:pt x="16586" y="14731"/>
                </a:lnTo>
                <a:lnTo>
                  <a:pt x="16713" y="14604"/>
                </a:lnTo>
                <a:lnTo>
                  <a:pt x="18567" y="12776"/>
                </a:lnTo>
                <a:lnTo>
                  <a:pt x="26250" y="8267"/>
                </a:lnTo>
                <a:lnTo>
                  <a:pt x="28308" y="7416"/>
                </a:lnTo>
                <a:lnTo>
                  <a:pt x="29286" y="5079"/>
                </a:lnTo>
                <a:lnTo>
                  <a:pt x="28447" y="3022"/>
                </a:lnTo>
                <a:lnTo>
                  <a:pt x="27597" y="977"/>
                </a:lnTo>
                <a:lnTo>
                  <a:pt x="25247" y="0"/>
                </a:lnTo>
                <a:lnTo>
                  <a:pt x="23202" y="838"/>
                </a:lnTo>
                <a:close/>
              </a:path>
            </a:pathLst>
          </a:custGeom>
          <a:ln w="381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2743649" y="2561830"/>
            <a:ext cx="3282315" cy="0"/>
          </a:xfrm>
          <a:custGeom>
            <a:avLst/>
            <a:gdLst/>
            <a:ahLst/>
            <a:cxnLst/>
            <a:rect l="l" t="t" r="r" b="b"/>
            <a:pathLst>
              <a:path w="3282315" h="0">
                <a:moveTo>
                  <a:pt x="0" y="0"/>
                </a:moveTo>
                <a:lnTo>
                  <a:pt x="3282302" y="0"/>
                </a:lnTo>
              </a:path>
            </a:pathLst>
          </a:custGeom>
          <a:ln w="6350">
            <a:solidFill>
              <a:srgbClr val="F6AF5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 txBox="1"/>
          <p:nvPr/>
        </p:nvSpPr>
        <p:spPr>
          <a:xfrm>
            <a:off x="707299" y="1238767"/>
            <a:ext cx="5492115" cy="8007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500" spc="-30" b="1">
                <a:latin typeface="나눔스퀘어 네오 ExtraBold"/>
                <a:cs typeface="나눔스퀘어 네오 ExtraBold"/>
              </a:rPr>
              <a:t>②</a:t>
            </a:r>
            <a:r>
              <a:rPr dirty="0" sz="1500" spc="-85" b="1">
                <a:latin typeface="나눔스퀘어 네오 ExtraBold"/>
                <a:cs typeface="나눔스퀘어 네오 ExtraBold"/>
              </a:rPr>
              <a:t> </a:t>
            </a:r>
            <a:r>
              <a:rPr dirty="0" sz="1500" spc="-70" b="1">
                <a:latin typeface="나눔스퀘어 네오 ExtraBold"/>
                <a:cs typeface="나눔스퀘어 네오 ExtraBold"/>
              </a:rPr>
              <a:t>약</a:t>
            </a:r>
            <a:r>
              <a:rPr dirty="0" sz="1500" spc="-30" b="1">
                <a:latin typeface="나눔스퀘어 네오 ExtraBold"/>
                <a:cs typeface="나눔스퀘어 네오 ExtraBold"/>
              </a:rPr>
              <a:t>제</a:t>
            </a:r>
            <a:r>
              <a:rPr dirty="0" sz="1500" spc="-85" b="1">
                <a:latin typeface="나눔스퀘어 네오 ExtraBold"/>
                <a:cs typeface="나눔스퀘어 네오 ExtraBold"/>
              </a:rPr>
              <a:t> </a:t>
            </a:r>
            <a:r>
              <a:rPr dirty="0" sz="1500" spc="-70" b="1">
                <a:latin typeface="나눔스퀘어 네오 ExtraBold"/>
                <a:cs typeface="나눔스퀘어 네오 ExtraBold"/>
              </a:rPr>
              <a:t>살</a:t>
            </a:r>
            <a:r>
              <a:rPr dirty="0" sz="1500" spc="-30" b="1">
                <a:latin typeface="나눔스퀘어 네오 ExtraBold"/>
                <a:cs typeface="나눔스퀘어 네오 ExtraBold"/>
              </a:rPr>
              <a:t>포</a:t>
            </a:r>
            <a:r>
              <a:rPr dirty="0" sz="1500" spc="-85" b="1">
                <a:latin typeface="나눔스퀘어 네오 ExtraBold"/>
                <a:cs typeface="나눔스퀘어 네오 ExtraBold"/>
              </a:rPr>
              <a:t> </a:t>
            </a:r>
            <a:r>
              <a:rPr dirty="0" sz="1500" spc="-15">
                <a:latin typeface="나눔스퀘어 네오 Regular"/>
                <a:cs typeface="나눔스퀘어 네오 Regular"/>
              </a:rPr>
              <a:t>-</a:t>
            </a:r>
            <a:r>
              <a:rPr dirty="0" sz="1500" spc="-85">
                <a:latin typeface="나눔스퀘어 네오 Regular"/>
                <a:cs typeface="나눔스퀘어 네오 Regular"/>
              </a:rPr>
              <a:t> </a:t>
            </a:r>
            <a:r>
              <a:rPr dirty="0" sz="1500" spc="-70">
                <a:latin typeface="나눔스퀘어 네오 Regular"/>
                <a:cs typeface="나눔스퀘어 네오 Regular"/>
              </a:rPr>
              <a:t>약</a:t>
            </a:r>
            <a:r>
              <a:rPr dirty="0" sz="1500" spc="-30">
                <a:latin typeface="나눔스퀘어 네오 Regular"/>
                <a:cs typeface="나눔스퀘어 네오 Regular"/>
              </a:rPr>
              <a:t>제</a:t>
            </a:r>
            <a:r>
              <a:rPr dirty="0" sz="1500" spc="-85">
                <a:latin typeface="나눔스퀘어 네오 Regular"/>
                <a:cs typeface="나눔스퀘어 네오 Regular"/>
              </a:rPr>
              <a:t> </a:t>
            </a:r>
            <a:r>
              <a:rPr dirty="0" sz="1500" spc="-70">
                <a:latin typeface="나눔스퀘어 네오 Regular"/>
                <a:cs typeface="나눔스퀘어 네오 Regular"/>
              </a:rPr>
              <a:t>중</a:t>
            </a:r>
            <a:r>
              <a:rPr dirty="0" sz="1500" spc="-30">
                <a:latin typeface="나눔스퀘어 네오 Regular"/>
                <a:cs typeface="나눔스퀘어 네오 Regular"/>
              </a:rPr>
              <a:t>독</a:t>
            </a:r>
            <a:r>
              <a:rPr dirty="0" sz="1500" spc="-85">
                <a:latin typeface="나눔스퀘어 네오 Regular"/>
                <a:cs typeface="나눔스퀘어 네오 Regular"/>
              </a:rPr>
              <a:t> </a:t>
            </a:r>
            <a:r>
              <a:rPr dirty="0" sz="1500" spc="-30">
                <a:latin typeface="나눔스퀘어 네오 Regular"/>
                <a:cs typeface="나눔스퀘어 네오 Regular"/>
              </a:rPr>
              <a:t>등</a:t>
            </a:r>
            <a:endParaRPr sz="1500">
              <a:latin typeface="나눔스퀘어 네오 Regular"/>
              <a:cs typeface="나눔스퀘어 네오 Regular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 marL="150495">
              <a:lnSpc>
                <a:spcPct val="100000"/>
              </a:lnSpc>
              <a:spcBef>
                <a:spcPts val="955"/>
              </a:spcBef>
              <a:tabLst>
                <a:tab pos="2053589" algn="l"/>
              </a:tabLst>
            </a:pPr>
            <a:r>
              <a:rPr dirty="0" baseline="2525" sz="1650" spc="-75" b="1">
                <a:solidFill>
                  <a:srgbClr val="0092A1"/>
                </a:solidFill>
                <a:latin typeface="나눔스퀘어 네오 Heavy"/>
                <a:cs typeface="나눔스퀘어 네오 Heavy"/>
              </a:rPr>
              <a:t>공정·작업</a:t>
            </a:r>
            <a:r>
              <a:rPr dirty="0" baseline="2525" sz="1650" spc="-37" b="1">
                <a:solidFill>
                  <a:srgbClr val="0092A1"/>
                </a:solidFill>
                <a:latin typeface="나눔스퀘어 네오 Heavy"/>
                <a:cs typeface="나눔스퀘어 네오 Heavy"/>
              </a:rPr>
              <a:t>별</a:t>
            </a:r>
            <a:r>
              <a:rPr dirty="0" baseline="2525" sz="1650" spc="-89" b="1">
                <a:solidFill>
                  <a:srgbClr val="0092A1"/>
                </a:solidFill>
                <a:latin typeface="나눔스퀘어 네오 Heavy"/>
                <a:cs typeface="나눔스퀘어 네오 Heavy"/>
              </a:rPr>
              <a:t> </a:t>
            </a:r>
            <a:r>
              <a:rPr dirty="0" baseline="2525" sz="1650" spc="-82" b="1">
                <a:solidFill>
                  <a:srgbClr val="0092A1"/>
                </a:solidFill>
                <a:latin typeface="나눔스퀘어 네오 Heavy"/>
                <a:cs typeface="나눔스퀘어 네오 Heavy"/>
              </a:rPr>
              <a:t>내</a:t>
            </a:r>
            <a:r>
              <a:rPr dirty="0" baseline="2525" sz="1650" spc="-37" b="1">
                <a:solidFill>
                  <a:srgbClr val="0092A1"/>
                </a:solidFill>
                <a:latin typeface="나눔스퀘어 네오 Heavy"/>
                <a:cs typeface="나눔스퀘어 네오 Heavy"/>
              </a:rPr>
              <a:t>용</a:t>
            </a:r>
            <a:r>
              <a:rPr dirty="0" baseline="2525" sz="1650" b="1">
                <a:solidFill>
                  <a:srgbClr val="0092A1"/>
                </a:solidFill>
                <a:latin typeface="나눔스퀘어 네오 Heavy"/>
                <a:cs typeface="나눔스퀘어 네오 Heavy"/>
              </a:rPr>
              <a:t>	</a:t>
            </a:r>
            <a:r>
              <a:rPr dirty="0" sz="1100" spc="-50" b="1">
                <a:solidFill>
                  <a:srgbClr val="FFFFFF"/>
                </a:solidFill>
                <a:latin typeface="나눔스퀘어 네오 Heavy"/>
                <a:cs typeface="나눔스퀘어 네오 Heavy"/>
              </a:rPr>
              <a:t>유해·위험요인</a:t>
            </a:r>
            <a:endParaRPr sz="1100">
              <a:latin typeface="나눔스퀘어 네오 Heavy"/>
              <a:cs typeface="나눔스퀘어 네오 Heavy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6379197" y="1710004"/>
            <a:ext cx="3592829" cy="3295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49225">
              <a:lnSpc>
                <a:spcPct val="100000"/>
              </a:lnSpc>
            </a:pPr>
            <a:r>
              <a:rPr dirty="0" sz="1100" spc="-55" b="1">
                <a:solidFill>
                  <a:srgbClr val="FFFFFF"/>
                </a:solidFill>
                <a:latin typeface="나눔스퀘어 네오 Heavy"/>
                <a:cs typeface="나눔스퀘어 네오 Heavy"/>
              </a:rPr>
              <a:t>예방대책</a:t>
            </a:r>
            <a:endParaRPr sz="1100">
              <a:latin typeface="나눔스퀘어 네오 Heavy"/>
              <a:cs typeface="나눔스퀘어 네오 Heavy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2743649" y="3250383"/>
            <a:ext cx="3282315" cy="0"/>
          </a:xfrm>
          <a:custGeom>
            <a:avLst/>
            <a:gdLst/>
            <a:ahLst/>
            <a:cxnLst/>
            <a:rect l="l" t="t" r="r" b="b"/>
            <a:pathLst>
              <a:path w="3282315" h="0">
                <a:moveTo>
                  <a:pt x="0" y="0"/>
                </a:moveTo>
                <a:lnTo>
                  <a:pt x="3282302" y="0"/>
                </a:lnTo>
              </a:path>
            </a:pathLst>
          </a:custGeom>
          <a:ln w="6350">
            <a:solidFill>
              <a:srgbClr val="F6AF5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6515677" y="2561830"/>
            <a:ext cx="3282315" cy="0"/>
          </a:xfrm>
          <a:custGeom>
            <a:avLst/>
            <a:gdLst/>
            <a:ahLst/>
            <a:cxnLst/>
            <a:rect l="l" t="t" r="r" b="b"/>
            <a:pathLst>
              <a:path w="3282315" h="0">
                <a:moveTo>
                  <a:pt x="0" y="0"/>
                </a:moveTo>
                <a:lnTo>
                  <a:pt x="3282302" y="0"/>
                </a:lnTo>
              </a:path>
            </a:pathLst>
          </a:custGeom>
          <a:ln w="6350">
            <a:solidFill>
              <a:srgbClr val="77AFB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6515677" y="3250383"/>
            <a:ext cx="3282315" cy="0"/>
          </a:xfrm>
          <a:custGeom>
            <a:avLst/>
            <a:gdLst/>
            <a:ahLst/>
            <a:cxnLst/>
            <a:rect l="l" t="t" r="r" b="b"/>
            <a:pathLst>
              <a:path w="3282315" h="0">
                <a:moveTo>
                  <a:pt x="0" y="0"/>
                </a:moveTo>
                <a:lnTo>
                  <a:pt x="3282302" y="0"/>
                </a:lnTo>
              </a:path>
            </a:pathLst>
          </a:custGeom>
          <a:ln w="6350">
            <a:solidFill>
              <a:srgbClr val="77AFB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 txBox="1"/>
          <p:nvPr/>
        </p:nvSpPr>
        <p:spPr>
          <a:xfrm>
            <a:off x="2748499" y="2209752"/>
            <a:ext cx="2361565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 spc="-15" b="1">
                <a:solidFill>
                  <a:srgbClr val="F18B00"/>
                </a:solidFill>
                <a:latin typeface="나눔스퀘어 네오 Bold"/>
                <a:cs typeface="나눔스퀘어 네오 Bold"/>
              </a:rPr>
              <a:t>•</a:t>
            </a:r>
            <a:r>
              <a:rPr dirty="0" sz="1200" spc="-65" b="1">
                <a:solidFill>
                  <a:srgbClr val="F18B00"/>
                </a:solidFill>
                <a:latin typeface="나눔스퀘어 네오 Bold"/>
                <a:cs typeface="나눔스퀘어 네오 Bold"/>
              </a:rPr>
              <a:t> </a:t>
            </a:r>
            <a:r>
              <a:rPr dirty="0" sz="1200" spc="-55" b="1">
                <a:latin typeface="나눔스퀘어 네오 Bold"/>
                <a:cs typeface="나눔스퀘어 네오 Bold"/>
              </a:rPr>
              <a:t>밀폐</a:t>
            </a:r>
            <a:r>
              <a:rPr dirty="0" sz="1200" spc="-25" b="1">
                <a:latin typeface="나눔스퀘어 네오 Bold"/>
                <a:cs typeface="나눔스퀘어 네오 Bold"/>
              </a:rPr>
              <a:t>된</a:t>
            </a:r>
            <a:r>
              <a:rPr dirty="0" sz="1200" spc="-65" b="1">
                <a:latin typeface="나눔스퀘어 네오 Bold"/>
                <a:cs typeface="나눔스퀘어 네오 Bold"/>
              </a:rPr>
              <a:t> </a:t>
            </a:r>
            <a:r>
              <a:rPr dirty="0" sz="1200" spc="-55" b="1">
                <a:latin typeface="나눔스퀘어 네오 Bold"/>
                <a:cs typeface="나눔스퀘어 네오 Bold"/>
              </a:rPr>
              <a:t>장소에</a:t>
            </a:r>
            <a:r>
              <a:rPr dirty="0" sz="1200" spc="-25" b="1">
                <a:latin typeface="나눔스퀘어 네오 Bold"/>
                <a:cs typeface="나눔스퀘어 네오 Bold"/>
              </a:rPr>
              <a:t>서</a:t>
            </a:r>
            <a:r>
              <a:rPr dirty="0" sz="1200" spc="-65" b="1">
                <a:latin typeface="나눔스퀘어 네오 Bold"/>
                <a:cs typeface="나눔스퀘어 네오 Bold"/>
              </a:rPr>
              <a:t> </a:t>
            </a:r>
            <a:r>
              <a:rPr dirty="0" sz="1200" spc="-55" b="1">
                <a:latin typeface="나눔스퀘어 네오 Bold"/>
                <a:cs typeface="나눔스퀘어 네오 Bold"/>
              </a:rPr>
              <a:t>약액</a:t>
            </a:r>
            <a:r>
              <a:rPr dirty="0" sz="1200" spc="-25" b="1">
                <a:latin typeface="나눔스퀘어 네오 Bold"/>
                <a:cs typeface="나눔스퀘어 네오 Bold"/>
              </a:rPr>
              <a:t>제</a:t>
            </a:r>
            <a:r>
              <a:rPr dirty="0" sz="1200" spc="-65" b="1">
                <a:latin typeface="나눔스퀘어 네오 Bold"/>
                <a:cs typeface="나눔스퀘어 네오 Bold"/>
              </a:rPr>
              <a:t> </a:t>
            </a:r>
            <a:r>
              <a:rPr dirty="0" sz="1200" spc="-55" b="1">
                <a:latin typeface="나눔스퀘어 네오 Bold"/>
                <a:cs typeface="나눔스퀘어 네오 Bold"/>
              </a:rPr>
              <a:t>준</a:t>
            </a:r>
            <a:r>
              <a:rPr dirty="0" sz="1200" spc="-25" b="1">
                <a:latin typeface="나눔스퀘어 네오 Bold"/>
                <a:cs typeface="나눔스퀘어 네오 Bold"/>
              </a:rPr>
              <a:t>비</a:t>
            </a:r>
            <a:r>
              <a:rPr dirty="0" sz="1200" spc="-65" b="1">
                <a:latin typeface="나눔스퀘어 네오 Bold"/>
                <a:cs typeface="나눔스퀘어 네오 Bold"/>
              </a:rPr>
              <a:t> </a:t>
            </a:r>
            <a:r>
              <a:rPr dirty="0" sz="1200" spc="-25" b="1">
                <a:latin typeface="나눔스퀘어 네오 Bold"/>
                <a:cs typeface="나눔스퀘어 네오 Bold"/>
              </a:rPr>
              <a:t>중</a:t>
            </a:r>
            <a:r>
              <a:rPr dirty="0" sz="1200" spc="-65" b="1">
                <a:latin typeface="나눔스퀘어 네오 Bold"/>
                <a:cs typeface="나눔스퀘어 네오 Bold"/>
              </a:rPr>
              <a:t> </a:t>
            </a:r>
            <a:r>
              <a:rPr dirty="0" sz="1200" spc="-55" b="1">
                <a:latin typeface="나눔스퀘어 네오 Bold"/>
                <a:cs typeface="나눔스퀘어 네오 Bold"/>
              </a:rPr>
              <a:t>중독</a:t>
            </a:r>
            <a:endParaRPr sz="1200">
              <a:latin typeface="나눔스퀘어 네오 Bold"/>
              <a:cs typeface="나눔스퀘어 네오 Bold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2748499" y="2666952"/>
            <a:ext cx="3321050" cy="406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16205" marR="5080" indent="-104139">
              <a:lnSpc>
                <a:spcPct val="125000"/>
              </a:lnSpc>
            </a:pPr>
            <a:r>
              <a:rPr dirty="0" sz="1200" spc="-15" b="1">
                <a:solidFill>
                  <a:srgbClr val="F18B00"/>
                </a:solidFill>
                <a:latin typeface="나눔스퀘어 네오 Bold"/>
                <a:cs typeface="나눔스퀘어 네오 Bold"/>
              </a:rPr>
              <a:t>•</a:t>
            </a:r>
            <a:r>
              <a:rPr dirty="0" sz="1200" spc="-65" b="1">
                <a:solidFill>
                  <a:srgbClr val="F18B00"/>
                </a:solidFill>
                <a:latin typeface="나눔스퀘어 네오 Bold"/>
                <a:cs typeface="나눔스퀘어 네오 Bold"/>
              </a:rPr>
              <a:t> </a:t>
            </a:r>
            <a:r>
              <a:rPr dirty="0" sz="1200" spc="-55" b="1">
                <a:latin typeface="나눔스퀘어 네오 Bold"/>
                <a:cs typeface="나눔스퀘어 네오 Bold"/>
              </a:rPr>
              <a:t>엔진</a:t>
            </a:r>
            <a:r>
              <a:rPr dirty="0" sz="1200" spc="-10" b="1">
                <a:latin typeface="나눔스퀘어 네오 Bold"/>
                <a:cs typeface="나눔스퀘어 네오 Bold"/>
              </a:rPr>
              <a:t>,</a:t>
            </a:r>
            <a:r>
              <a:rPr dirty="0" sz="1200" spc="-65" b="1">
                <a:latin typeface="나눔스퀘어 네오 Bold"/>
                <a:cs typeface="나눔스퀘어 네오 Bold"/>
              </a:rPr>
              <a:t> </a:t>
            </a:r>
            <a:r>
              <a:rPr dirty="0" sz="1200" spc="-55" b="1">
                <a:latin typeface="나눔스퀘어 네오 Bold"/>
                <a:cs typeface="나눔스퀘어 네오 Bold"/>
              </a:rPr>
              <a:t>호</a:t>
            </a:r>
            <a:r>
              <a:rPr dirty="0" sz="1200" spc="-25" b="1">
                <a:latin typeface="나눔스퀘어 네오 Bold"/>
                <a:cs typeface="나눔스퀘어 네오 Bold"/>
              </a:rPr>
              <a:t>스</a:t>
            </a:r>
            <a:r>
              <a:rPr dirty="0" sz="1200" spc="-65" b="1">
                <a:latin typeface="나눔스퀘어 네오 Bold"/>
                <a:cs typeface="나눔스퀘어 네오 Bold"/>
              </a:rPr>
              <a:t> </a:t>
            </a:r>
            <a:r>
              <a:rPr dirty="0" sz="1200" spc="-25" b="1">
                <a:latin typeface="나눔스퀘어 네오 Bold"/>
                <a:cs typeface="나눔스퀘어 네오 Bold"/>
              </a:rPr>
              <a:t>등</a:t>
            </a:r>
            <a:r>
              <a:rPr dirty="0" sz="1200" spc="-65" b="1">
                <a:latin typeface="나눔스퀘어 네오 Bold"/>
                <a:cs typeface="나눔스퀘어 네오 Bold"/>
              </a:rPr>
              <a:t> </a:t>
            </a:r>
            <a:r>
              <a:rPr dirty="0" sz="1200" spc="-55" b="1">
                <a:latin typeface="나눔스퀘어 네오 Bold"/>
                <a:cs typeface="나눔스퀘어 네오 Bold"/>
              </a:rPr>
              <a:t>살포기</a:t>
            </a:r>
            <a:r>
              <a:rPr dirty="0" sz="1200" spc="-25" b="1">
                <a:latin typeface="나눔스퀘어 네오 Bold"/>
                <a:cs typeface="나눔스퀘어 네오 Bold"/>
              </a:rPr>
              <a:t>구</a:t>
            </a:r>
            <a:r>
              <a:rPr dirty="0" sz="1200" spc="-65" b="1">
                <a:latin typeface="나눔스퀘어 네오 Bold"/>
                <a:cs typeface="나눔스퀘어 네오 Bold"/>
              </a:rPr>
              <a:t> </a:t>
            </a:r>
            <a:r>
              <a:rPr dirty="0" sz="1200" spc="-55" b="1">
                <a:latin typeface="나눔스퀘어 네오 Bold"/>
                <a:cs typeface="나눔스퀘어 네오 Bold"/>
              </a:rPr>
              <a:t>사</a:t>
            </a:r>
            <a:r>
              <a:rPr dirty="0" sz="1200" spc="-25" b="1">
                <a:latin typeface="나눔스퀘어 네오 Bold"/>
                <a:cs typeface="나눔스퀘어 네오 Bold"/>
              </a:rPr>
              <a:t>용</a:t>
            </a:r>
            <a:r>
              <a:rPr dirty="0" sz="1200" spc="-65" b="1">
                <a:latin typeface="나눔스퀘어 네오 Bold"/>
                <a:cs typeface="나눔스퀘어 네오 Bold"/>
              </a:rPr>
              <a:t> </a:t>
            </a:r>
            <a:r>
              <a:rPr dirty="0" sz="1200" spc="-25" b="1">
                <a:latin typeface="나눔스퀘어 네오 Bold"/>
                <a:cs typeface="나눔스퀘어 네오 Bold"/>
              </a:rPr>
              <a:t>중</a:t>
            </a:r>
            <a:r>
              <a:rPr dirty="0" sz="1200" spc="-65" b="1">
                <a:latin typeface="나눔스퀘어 네오 Bold"/>
                <a:cs typeface="나눔스퀘어 네오 Bold"/>
              </a:rPr>
              <a:t> </a:t>
            </a:r>
            <a:r>
              <a:rPr dirty="0" sz="1200" spc="-55" b="1">
                <a:latin typeface="나눔스퀘어 네오 Bold"/>
                <a:cs typeface="나눔스퀘어 네오 Bold"/>
              </a:rPr>
              <a:t>폐색</a:t>
            </a:r>
            <a:r>
              <a:rPr dirty="0" sz="1200" spc="-25" b="1">
                <a:latin typeface="나눔스퀘어 네오 Bold"/>
                <a:cs typeface="나눔스퀘어 네오 Bold"/>
              </a:rPr>
              <a:t>에</a:t>
            </a:r>
            <a:r>
              <a:rPr dirty="0" sz="1200" spc="-65" b="1">
                <a:latin typeface="나눔스퀘어 네오 Bold"/>
                <a:cs typeface="나눔스퀘어 네오 Bold"/>
              </a:rPr>
              <a:t> </a:t>
            </a:r>
            <a:r>
              <a:rPr dirty="0" sz="1200" spc="-55" b="1">
                <a:latin typeface="나눔스퀘어 네오 Bold"/>
                <a:cs typeface="나눔스퀘어 네오 Bold"/>
              </a:rPr>
              <a:t>의</a:t>
            </a:r>
            <a:r>
              <a:rPr dirty="0" sz="1200" spc="-25" b="1">
                <a:latin typeface="나눔스퀘어 네오 Bold"/>
                <a:cs typeface="나눔스퀘어 네오 Bold"/>
              </a:rPr>
              <a:t>한</a:t>
            </a:r>
            <a:r>
              <a:rPr dirty="0" sz="1200" spc="-65" b="1">
                <a:latin typeface="나눔스퀘어 네오 Bold"/>
                <a:cs typeface="나눔스퀘어 네오 Bold"/>
              </a:rPr>
              <a:t> </a:t>
            </a:r>
            <a:r>
              <a:rPr dirty="0" sz="1200" spc="-55" b="1">
                <a:latin typeface="나눔스퀘어 네오 Bold"/>
                <a:cs typeface="나눔스퀘어 네오 Bold"/>
              </a:rPr>
              <a:t>누액으로</a:t>
            </a:r>
            <a:r>
              <a:rPr dirty="0" sz="1200" spc="-50" b="1">
                <a:latin typeface="나눔스퀘어 네오 Bold"/>
                <a:cs typeface="나눔스퀘어 네오 Bold"/>
              </a:rPr>
              <a:t> 건강장</a:t>
            </a:r>
            <a:r>
              <a:rPr dirty="0" sz="1200" spc="-25" b="1">
                <a:latin typeface="나눔스퀘어 네오 Bold"/>
                <a:cs typeface="나눔스퀘어 네오 Bold"/>
              </a:rPr>
              <a:t>해</a:t>
            </a:r>
            <a:r>
              <a:rPr dirty="0" sz="1200" spc="-65" b="1">
                <a:latin typeface="나눔스퀘어 네오 Bold"/>
                <a:cs typeface="나눔스퀘어 네오 Bold"/>
              </a:rPr>
              <a:t> </a:t>
            </a:r>
            <a:r>
              <a:rPr dirty="0" sz="1200" spc="-55" b="1">
                <a:latin typeface="나눔스퀘어 네오 Bold"/>
                <a:cs typeface="나눔스퀘어 네오 Bold"/>
              </a:rPr>
              <a:t>발생</a:t>
            </a:r>
            <a:endParaRPr sz="1200">
              <a:latin typeface="나눔스퀘어 네오 Bold"/>
              <a:cs typeface="나눔스퀘어 네오 Bold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2748499" y="3352752"/>
            <a:ext cx="2499360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 spc="-15" b="1">
                <a:solidFill>
                  <a:srgbClr val="F18B00"/>
                </a:solidFill>
                <a:latin typeface="나눔스퀘어 네오 Bold"/>
                <a:cs typeface="나눔스퀘어 네오 Bold"/>
              </a:rPr>
              <a:t>•</a:t>
            </a:r>
            <a:r>
              <a:rPr dirty="0" sz="1200" spc="-65" b="1">
                <a:solidFill>
                  <a:srgbClr val="F18B00"/>
                </a:solidFill>
                <a:latin typeface="나눔스퀘어 네오 Bold"/>
                <a:cs typeface="나눔스퀘어 네오 Bold"/>
              </a:rPr>
              <a:t> </a:t>
            </a:r>
            <a:r>
              <a:rPr dirty="0" sz="1200" spc="-55" b="1">
                <a:latin typeface="나눔스퀘어 네오 Bold"/>
                <a:cs typeface="나눔스퀘어 네오 Bold"/>
              </a:rPr>
              <a:t>살</a:t>
            </a:r>
            <a:r>
              <a:rPr dirty="0" sz="1200" spc="-25" b="1">
                <a:latin typeface="나눔스퀘어 네오 Bold"/>
                <a:cs typeface="나눔스퀘어 네오 Bold"/>
              </a:rPr>
              <a:t>포</a:t>
            </a:r>
            <a:r>
              <a:rPr dirty="0" sz="1200" spc="-65" b="1">
                <a:latin typeface="나눔스퀘어 네오 Bold"/>
                <a:cs typeface="나눔스퀘어 네오 Bold"/>
              </a:rPr>
              <a:t> </a:t>
            </a:r>
            <a:r>
              <a:rPr dirty="0" sz="1200" spc="-25" b="1">
                <a:latin typeface="나눔스퀘어 네오 Bold"/>
                <a:cs typeface="나눔스퀘어 네오 Bold"/>
              </a:rPr>
              <a:t>후</a:t>
            </a:r>
            <a:r>
              <a:rPr dirty="0" sz="1200" spc="-65" b="1">
                <a:latin typeface="나눔스퀘어 네오 Bold"/>
                <a:cs typeface="나눔스퀘어 네오 Bold"/>
              </a:rPr>
              <a:t> </a:t>
            </a:r>
            <a:r>
              <a:rPr dirty="0" sz="1200" spc="-55" b="1">
                <a:latin typeface="나눔스퀘어 네오 Bold"/>
                <a:cs typeface="나눔스퀘어 네오 Bold"/>
              </a:rPr>
              <a:t>살포기</a:t>
            </a:r>
            <a:r>
              <a:rPr dirty="0" sz="1200" spc="-25" b="1">
                <a:latin typeface="나눔스퀘어 네오 Bold"/>
                <a:cs typeface="나눔스퀘어 네오 Bold"/>
              </a:rPr>
              <a:t>구</a:t>
            </a:r>
            <a:r>
              <a:rPr dirty="0" sz="1200" spc="-65" b="1">
                <a:latin typeface="나눔스퀘어 네오 Bold"/>
                <a:cs typeface="나눔스퀘어 네오 Bold"/>
              </a:rPr>
              <a:t> </a:t>
            </a:r>
            <a:r>
              <a:rPr dirty="0" sz="1200" spc="-55" b="1">
                <a:latin typeface="나눔스퀘어 네오 Bold"/>
                <a:cs typeface="나눔스퀘어 네오 Bold"/>
              </a:rPr>
              <a:t>방치</a:t>
            </a:r>
            <a:r>
              <a:rPr dirty="0" sz="1200" spc="-25" b="1">
                <a:latin typeface="나눔스퀘어 네오 Bold"/>
                <a:cs typeface="나눔스퀘어 네오 Bold"/>
              </a:rPr>
              <a:t>로</a:t>
            </a:r>
            <a:r>
              <a:rPr dirty="0" sz="1200" spc="-65" b="1">
                <a:latin typeface="나눔스퀘어 네오 Bold"/>
                <a:cs typeface="나눔스퀘어 네오 Bold"/>
              </a:rPr>
              <a:t> </a:t>
            </a:r>
            <a:r>
              <a:rPr dirty="0" sz="1200" spc="-55" b="1">
                <a:latin typeface="나눔스퀘어 네오 Bold"/>
                <a:cs typeface="나눔스퀘어 네오 Bold"/>
              </a:rPr>
              <a:t>중독사</a:t>
            </a:r>
            <a:r>
              <a:rPr dirty="0" sz="1200" spc="-25" b="1">
                <a:latin typeface="나눔스퀘어 네오 Bold"/>
                <a:cs typeface="나눔스퀘어 네오 Bold"/>
              </a:rPr>
              <a:t>고</a:t>
            </a:r>
            <a:r>
              <a:rPr dirty="0" sz="1200" spc="-65" b="1">
                <a:latin typeface="나눔스퀘어 네오 Bold"/>
                <a:cs typeface="나눔스퀘어 네오 Bold"/>
              </a:rPr>
              <a:t> </a:t>
            </a:r>
            <a:r>
              <a:rPr dirty="0" sz="1200" spc="-55" b="1">
                <a:latin typeface="나눔스퀘어 네오 Bold"/>
                <a:cs typeface="나눔스퀘어 네오 Bold"/>
              </a:rPr>
              <a:t>발생</a:t>
            </a:r>
            <a:endParaRPr sz="1200">
              <a:latin typeface="나눔스퀘어 네오 Bold"/>
              <a:cs typeface="나눔스퀘어 네오 Bold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2748499" y="3809952"/>
            <a:ext cx="2361565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 spc="-15" b="1">
                <a:solidFill>
                  <a:srgbClr val="F18B00"/>
                </a:solidFill>
                <a:latin typeface="나눔스퀘어 네오 Bold"/>
                <a:cs typeface="나눔스퀘어 네오 Bold"/>
              </a:rPr>
              <a:t>•</a:t>
            </a:r>
            <a:r>
              <a:rPr dirty="0" sz="1200" spc="-65" b="1">
                <a:solidFill>
                  <a:srgbClr val="F18B00"/>
                </a:solidFill>
                <a:latin typeface="나눔스퀘어 네오 Bold"/>
                <a:cs typeface="나눔스퀘어 네오 Bold"/>
              </a:rPr>
              <a:t> </a:t>
            </a:r>
            <a:r>
              <a:rPr dirty="0" sz="1200" spc="-55" b="1">
                <a:latin typeface="나눔스퀘어 네오 Bold"/>
                <a:cs typeface="나눔스퀘어 네오 Bold"/>
              </a:rPr>
              <a:t>약제</a:t>
            </a:r>
            <a:r>
              <a:rPr dirty="0" sz="1200" spc="-25" b="1">
                <a:latin typeface="나눔스퀘어 네오 Bold"/>
                <a:cs typeface="나눔스퀘어 네오 Bold"/>
              </a:rPr>
              <a:t>병</a:t>
            </a:r>
            <a:r>
              <a:rPr dirty="0" sz="1200" spc="-65" b="1">
                <a:latin typeface="나눔스퀘어 네오 Bold"/>
                <a:cs typeface="나눔스퀘어 네오 Bold"/>
              </a:rPr>
              <a:t> </a:t>
            </a:r>
            <a:r>
              <a:rPr dirty="0" sz="1200" spc="-55" b="1">
                <a:latin typeface="나눔스퀘어 네오 Bold"/>
                <a:cs typeface="나눔스퀘어 네오 Bold"/>
              </a:rPr>
              <a:t>방치</a:t>
            </a:r>
            <a:r>
              <a:rPr dirty="0" sz="1200" spc="-25" b="1">
                <a:latin typeface="나눔스퀘어 네오 Bold"/>
                <a:cs typeface="나눔스퀘어 네오 Bold"/>
              </a:rPr>
              <a:t>로</a:t>
            </a:r>
            <a:r>
              <a:rPr dirty="0" sz="1200" spc="-65" b="1">
                <a:latin typeface="나눔스퀘어 네오 Bold"/>
                <a:cs typeface="나눔스퀘어 네오 Bold"/>
              </a:rPr>
              <a:t> </a:t>
            </a:r>
            <a:r>
              <a:rPr dirty="0" sz="1200" spc="-55" b="1">
                <a:latin typeface="나눔스퀘어 네오 Bold"/>
                <a:cs typeface="나눔스퀘어 네오 Bold"/>
              </a:rPr>
              <a:t>음</a:t>
            </a:r>
            <a:r>
              <a:rPr dirty="0" sz="1200" spc="-25" b="1">
                <a:latin typeface="나눔스퀘어 네오 Bold"/>
                <a:cs typeface="나눔스퀘어 네오 Bold"/>
              </a:rPr>
              <a:t>용</a:t>
            </a:r>
            <a:r>
              <a:rPr dirty="0" sz="1200" spc="-65" b="1">
                <a:latin typeface="나눔스퀘어 네오 Bold"/>
                <a:cs typeface="나눔스퀘어 네오 Bold"/>
              </a:rPr>
              <a:t> </a:t>
            </a:r>
            <a:r>
              <a:rPr dirty="0" sz="1200" spc="-25" b="1">
                <a:latin typeface="나눔스퀘어 네오 Bold"/>
                <a:cs typeface="나눔스퀘어 네오 Bold"/>
              </a:rPr>
              <a:t>및</a:t>
            </a:r>
            <a:r>
              <a:rPr dirty="0" sz="1200" spc="-65" b="1">
                <a:latin typeface="나눔스퀘어 네오 Bold"/>
                <a:cs typeface="나눔스퀘어 네오 Bold"/>
              </a:rPr>
              <a:t> </a:t>
            </a:r>
            <a:r>
              <a:rPr dirty="0" sz="1200" spc="-55" b="1">
                <a:latin typeface="나눔스퀘어 네오 Bold"/>
                <a:cs typeface="나눔스퀘어 네오 Bold"/>
              </a:rPr>
              <a:t>중독사</a:t>
            </a:r>
            <a:r>
              <a:rPr dirty="0" sz="1200" spc="-25" b="1">
                <a:latin typeface="나눔스퀘어 네오 Bold"/>
                <a:cs typeface="나눔스퀘어 네오 Bold"/>
              </a:rPr>
              <a:t>고</a:t>
            </a:r>
            <a:r>
              <a:rPr dirty="0" sz="1200" spc="-65" b="1">
                <a:latin typeface="나눔스퀘어 네오 Bold"/>
                <a:cs typeface="나눔스퀘어 네오 Bold"/>
              </a:rPr>
              <a:t> </a:t>
            </a:r>
            <a:r>
              <a:rPr dirty="0" sz="1200" spc="-55" b="1">
                <a:latin typeface="나눔스퀘어 네오 Bold"/>
                <a:cs typeface="나눔스퀘어 네오 Bold"/>
              </a:rPr>
              <a:t>발생</a:t>
            </a:r>
            <a:endParaRPr sz="1200">
              <a:latin typeface="나눔스퀘어 네오 Bold"/>
              <a:cs typeface="나눔스퀘어 네오 Bold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6502910" y="2209752"/>
            <a:ext cx="2052955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 spc="-15" b="1">
                <a:solidFill>
                  <a:srgbClr val="0092A1"/>
                </a:solidFill>
                <a:latin typeface="나눔스퀘어 네오 Bold"/>
                <a:cs typeface="나눔스퀘어 네오 Bold"/>
              </a:rPr>
              <a:t>•</a:t>
            </a:r>
            <a:r>
              <a:rPr dirty="0" sz="1200" spc="-65" b="1">
                <a:solidFill>
                  <a:srgbClr val="0092A1"/>
                </a:solidFill>
                <a:latin typeface="나눔스퀘어 네오 Bold"/>
                <a:cs typeface="나눔스퀘어 네오 Bold"/>
              </a:rPr>
              <a:t> </a:t>
            </a:r>
            <a:r>
              <a:rPr dirty="0" sz="1200" spc="-55" b="1">
                <a:latin typeface="나눔스퀘어 네오 Bold"/>
                <a:cs typeface="나눔스퀘어 네오 Bold"/>
              </a:rPr>
              <a:t>약제</a:t>
            </a:r>
            <a:r>
              <a:rPr dirty="0" sz="1200" spc="-25" b="1">
                <a:latin typeface="나눔스퀘어 네오 Bold"/>
                <a:cs typeface="나눔스퀘어 네오 Bold"/>
              </a:rPr>
              <a:t>는</a:t>
            </a:r>
            <a:r>
              <a:rPr dirty="0" sz="1200" spc="-65" b="1">
                <a:latin typeface="나눔스퀘어 네오 Bold"/>
                <a:cs typeface="나눔스퀘어 네오 Bold"/>
              </a:rPr>
              <a:t> </a:t>
            </a:r>
            <a:r>
              <a:rPr dirty="0" sz="1200" spc="-55" b="1">
                <a:latin typeface="나눔스퀘어 네오 Bold"/>
                <a:cs typeface="나눔스퀘어 네오 Bold"/>
              </a:rPr>
              <a:t>당</a:t>
            </a:r>
            <a:r>
              <a:rPr dirty="0" sz="1200" spc="-25" b="1">
                <a:latin typeface="나눔스퀘어 네오 Bold"/>
                <a:cs typeface="나눔스퀘어 네오 Bold"/>
              </a:rPr>
              <a:t>일</a:t>
            </a:r>
            <a:r>
              <a:rPr dirty="0" sz="1200" spc="-65" b="1">
                <a:latin typeface="나눔스퀘어 네오 Bold"/>
                <a:cs typeface="나눔스퀘어 네오 Bold"/>
              </a:rPr>
              <a:t> </a:t>
            </a:r>
            <a:r>
              <a:rPr dirty="0" sz="1200" spc="-55" b="1">
                <a:latin typeface="나눔스퀘어 네오 Bold"/>
                <a:cs typeface="나눔스퀘어 네오 Bold"/>
              </a:rPr>
              <a:t>사용</a:t>
            </a:r>
            <a:r>
              <a:rPr dirty="0" sz="1200" spc="-25" b="1">
                <a:latin typeface="나눔스퀘어 네오 Bold"/>
                <a:cs typeface="나눔스퀘어 네오 Bold"/>
              </a:rPr>
              <a:t>할</a:t>
            </a:r>
            <a:r>
              <a:rPr dirty="0" sz="1200" spc="-65" b="1">
                <a:latin typeface="나눔스퀘어 네오 Bold"/>
                <a:cs typeface="나눔스퀘어 네오 Bold"/>
              </a:rPr>
              <a:t> </a:t>
            </a:r>
            <a:r>
              <a:rPr dirty="0" sz="1200" spc="-55" b="1">
                <a:latin typeface="나눔스퀘어 네오 Bold"/>
                <a:cs typeface="나눔스퀘어 네오 Bold"/>
              </a:rPr>
              <a:t>만큼</a:t>
            </a:r>
            <a:r>
              <a:rPr dirty="0" sz="1200" spc="-25" b="1">
                <a:latin typeface="나눔스퀘어 네오 Bold"/>
                <a:cs typeface="나눔스퀘어 네오 Bold"/>
              </a:rPr>
              <a:t>만</a:t>
            </a:r>
            <a:r>
              <a:rPr dirty="0" sz="1200" spc="-65" b="1">
                <a:latin typeface="나눔스퀘어 네오 Bold"/>
                <a:cs typeface="나눔스퀘어 네오 Bold"/>
              </a:rPr>
              <a:t> </a:t>
            </a:r>
            <a:r>
              <a:rPr dirty="0" sz="1200" spc="-55" b="1">
                <a:latin typeface="나눔스퀘어 네오 Bold"/>
                <a:cs typeface="나눔스퀘어 네오 Bold"/>
              </a:rPr>
              <a:t>준비</a:t>
            </a:r>
            <a:endParaRPr sz="1200">
              <a:latin typeface="나눔스퀘어 네오 Bold"/>
              <a:cs typeface="나눔스퀘어 네오 Bold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6502910" y="2666952"/>
            <a:ext cx="1777364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 spc="-15" b="1">
                <a:solidFill>
                  <a:srgbClr val="0092A1"/>
                </a:solidFill>
                <a:latin typeface="나눔스퀘어 네오 Bold"/>
                <a:cs typeface="나눔스퀘어 네오 Bold"/>
              </a:rPr>
              <a:t>•</a:t>
            </a:r>
            <a:r>
              <a:rPr dirty="0" sz="1200" spc="-65" b="1">
                <a:solidFill>
                  <a:srgbClr val="0092A1"/>
                </a:solidFill>
                <a:latin typeface="나눔스퀘어 네오 Bold"/>
                <a:cs typeface="나눔스퀘어 네오 Bold"/>
              </a:rPr>
              <a:t> </a:t>
            </a:r>
            <a:r>
              <a:rPr dirty="0" sz="1200" spc="-55" b="1">
                <a:latin typeface="나눔스퀘어 네오 Bold"/>
                <a:cs typeface="나눔스퀘어 네오 Bold"/>
              </a:rPr>
              <a:t>약</a:t>
            </a:r>
            <a:r>
              <a:rPr dirty="0" sz="1200" spc="-25" b="1">
                <a:latin typeface="나눔스퀘어 네오 Bold"/>
                <a:cs typeface="나눔스퀘어 네오 Bold"/>
              </a:rPr>
              <a:t>제</a:t>
            </a:r>
            <a:r>
              <a:rPr dirty="0" sz="1200" spc="-65" b="1">
                <a:latin typeface="나눔스퀘어 네오 Bold"/>
                <a:cs typeface="나눔스퀘어 네오 Bold"/>
              </a:rPr>
              <a:t> </a:t>
            </a:r>
            <a:r>
              <a:rPr dirty="0" sz="1200" spc="-55" b="1">
                <a:latin typeface="나눔스퀘어 네오 Bold"/>
                <a:cs typeface="나눔스퀘어 네오 Bold"/>
              </a:rPr>
              <a:t>살</a:t>
            </a:r>
            <a:r>
              <a:rPr dirty="0" sz="1200" spc="-25" b="1">
                <a:latin typeface="나눔스퀘어 네오 Bold"/>
                <a:cs typeface="나눔스퀘어 네오 Bold"/>
              </a:rPr>
              <a:t>포</a:t>
            </a:r>
            <a:r>
              <a:rPr dirty="0" sz="1200" spc="-65" b="1">
                <a:latin typeface="나눔스퀘어 네오 Bold"/>
                <a:cs typeface="나눔스퀘어 네오 Bold"/>
              </a:rPr>
              <a:t> </a:t>
            </a:r>
            <a:r>
              <a:rPr dirty="0" sz="1200" spc="-25" b="1">
                <a:latin typeface="나눔스퀘어 네오 Bold"/>
                <a:cs typeface="나눔스퀘어 네오 Bold"/>
              </a:rPr>
              <a:t>전</a:t>
            </a:r>
            <a:r>
              <a:rPr dirty="0" sz="1200" spc="-65" b="1">
                <a:latin typeface="나눔스퀘어 네오 Bold"/>
                <a:cs typeface="나눔스퀘어 네오 Bold"/>
              </a:rPr>
              <a:t> </a:t>
            </a:r>
            <a:r>
              <a:rPr dirty="0" sz="1200" spc="-55" b="1">
                <a:latin typeface="나눔스퀘어 네오 Bold"/>
                <a:cs typeface="나눔스퀘어 네오 Bold"/>
              </a:rPr>
              <a:t>살포기</a:t>
            </a:r>
            <a:r>
              <a:rPr dirty="0" sz="1200" spc="-25" b="1">
                <a:latin typeface="나눔스퀘어 네오 Bold"/>
                <a:cs typeface="나눔스퀘어 네오 Bold"/>
              </a:rPr>
              <a:t>구</a:t>
            </a:r>
            <a:r>
              <a:rPr dirty="0" sz="1200" spc="-65" b="1">
                <a:latin typeface="나눔스퀘어 네오 Bold"/>
                <a:cs typeface="나눔스퀘어 네오 Bold"/>
              </a:rPr>
              <a:t> </a:t>
            </a:r>
            <a:r>
              <a:rPr dirty="0" sz="1200" spc="-55" b="1">
                <a:latin typeface="나눔스퀘어 네오 Bold"/>
                <a:cs typeface="나눔스퀘어 네오 Bold"/>
              </a:rPr>
              <a:t>점검</a:t>
            </a:r>
            <a:endParaRPr sz="1200">
              <a:latin typeface="나눔스퀘어 네오 Bold"/>
              <a:cs typeface="나눔스퀘어 네오 Bold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6502910" y="3352752"/>
            <a:ext cx="3050540" cy="406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16205" marR="5080" indent="-104139">
              <a:lnSpc>
                <a:spcPct val="125000"/>
              </a:lnSpc>
            </a:pPr>
            <a:r>
              <a:rPr dirty="0" sz="1200" spc="-15" b="1">
                <a:solidFill>
                  <a:srgbClr val="0092A1"/>
                </a:solidFill>
                <a:latin typeface="나눔스퀘어 네오 Bold"/>
                <a:cs typeface="나눔스퀘어 네오 Bold"/>
              </a:rPr>
              <a:t>•</a:t>
            </a:r>
            <a:r>
              <a:rPr dirty="0" sz="1200" spc="-65" b="1">
                <a:solidFill>
                  <a:srgbClr val="0092A1"/>
                </a:solidFill>
                <a:latin typeface="나눔스퀘어 네오 Bold"/>
                <a:cs typeface="나눔스퀘어 네오 Bold"/>
              </a:rPr>
              <a:t> </a:t>
            </a:r>
            <a:r>
              <a:rPr dirty="0" sz="1200" spc="-55" b="1">
                <a:latin typeface="나눔스퀘어 네오 Bold"/>
                <a:cs typeface="나눔스퀘어 네오 Bold"/>
              </a:rPr>
              <a:t>약제</a:t>
            </a:r>
            <a:r>
              <a:rPr dirty="0" sz="1200" spc="-25" b="1">
                <a:latin typeface="나눔스퀘어 네오 Bold"/>
                <a:cs typeface="나눔스퀘어 네오 Bold"/>
              </a:rPr>
              <a:t>의</a:t>
            </a:r>
            <a:r>
              <a:rPr dirty="0" sz="1200" spc="-65" b="1">
                <a:latin typeface="나눔스퀘어 네오 Bold"/>
                <a:cs typeface="나눔스퀘어 네오 Bold"/>
              </a:rPr>
              <a:t> </a:t>
            </a:r>
            <a:r>
              <a:rPr dirty="0" sz="1200" spc="-55" b="1">
                <a:latin typeface="나눔스퀘어 네오 Bold"/>
                <a:cs typeface="나눔스퀘어 네오 Bold"/>
              </a:rPr>
              <a:t>물질안전보건자</a:t>
            </a:r>
            <a:r>
              <a:rPr dirty="0" sz="1200" spc="-25" b="1">
                <a:latin typeface="나눔스퀘어 네오 Bold"/>
                <a:cs typeface="나눔스퀘어 네오 Bold"/>
              </a:rPr>
              <a:t>료</a:t>
            </a:r>
            <a:r>
              <a:rPr dirty="0" sz="1200" spc="-65" b="1">
                <a:latin typeface="나눔스퀘어 네오 Bold"/>
                <a:cs typeface="나눔스퀘어 네오 Bold"/>
              </a:rPr>
              <a:t> </a:t>
            </a:r>
            <a:r>
              <a:rPr dirty="0" sz="1200" spc="-55" b="1">
                <a:latin typeface="나눔스퀘어 네오 Bold"/>
                <a:cs typeface="나눔스퀘어 네오 Bold"/>
              </a:rPr>
              <a:t>확</a:t>
            </a:r>
            <a:r>
              <a:rPr dirty="0" sz="1200" spc="-25" b="1">
                <a:latin typeface="나눔스퀘어 네오 Bold"/>
                <a:cs typeface="나눔스퀘어 네오 Bold"/>
              </a:rPr>
              <a:t>인</a:t>
            </a:r>
            <a:r>
              <a:rPr dirty="0" sz="1200" spc="-65" b="1">
                <a:latin typeface="나눔스퀘어 네오 Bold"/>
                <a:cs typeface="나눔스퀘어 네오 Bold"/>
              </a:rPr>
              <a:t> </a:t>
            </a:r>
            <a:r>
              <a:rPr dirty="0" sz="1200" spc="-25" b="1">
                <a:latin typeface="나눔스퀘어 네오 Bold"/>
                <a:cs typeface="나눔스퀘어 네오 Bold"/>
              </a:rPr>
              <a:t>및</a:t>
            </a:r>
            <a:r>
              <a:rPr dirty="0" sz="1200" spc="-65" b="1">
                <a:latin typeface="나눔스퀘어 네오 Bold"/>
                <a:cs typeface="나눔스퀘어 네오 Bold"/>
              </a:rPr>
              <a:t> </a:t>
            </a:r>
            <a:r>
              <a:rPr dirty="0" sz="1200" spc="-55" b="1">
                <a:latin typeface="나눔스퀘어 네오 Bold"/>
                <a:cs typeface="나눔스퀘어 네오 Bold"/>
              </a:rPr>
              <a:t>올바</a:t>
            </a:r>
            <a:r>
              <a:rPr dirty="0" sz="1200" spc="-25" b="1">
                <a:latin typeface="나눔스퀘어 네오 Bold"/>
                <a:cs typeface="나눔스퀘어 네오 Bold"/>
              </a:rPr>
              <a:t>른</a:t>
            </a:r>
            <a:r>
              <a:rPr dirty="0" sz="1200" spc="-65" b="1">
                <a:latin typeface="나눔스퀘어 네오 Bold"/>
                <a:cs typeface="나눔스퀘어 네오 Bold"/>
              </a:rPr>
              <a:t> </a:t>
            </a:r>
            <a:r>
              <a:rPr dirty="0" sz="1200" spc="-55" b="1">
                <a:latin typeface="나눔스퀘어 네오 Bold"/>
                <a:cs typeface="나눔스퀘어 네오 Bold"/>
              </a:rPr>
              <a:t>보호구</a:t>
            </a:r>
            <a:r>
              <a:rPr dirty="0" sz="1200" spc="-50" b="1">
                <a:latin typeface="나눔스퀘어 네오 Bold"/>
                <a:cs typeface="나눔스퀘어 네오 Bold"/>
              </a:rPr>
              <a:t> 착용</a:t>
            </a:r>
            <a:endParaRPr sz="1200">
              <a:latin typeface="나눔스퀘어 네오 Bold"/>
              <a:cs typeface="나눔스퀘어 네오 Bold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6502976" y="4038552"/>
            <a:ext cx="3079750" cy="1778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16205" marR="5080" indent="-104139">
              <a:lnSpc>
                <a:spcPct val="125000"/>
              </a:lnSpc>
            </a:pPr>
            <a:r>
              <a:rPr dirty="0" sz="1200" spc="-15" b="1">
                <a:solidFill>
                  <a:srgbClr val="0092A1"/>
                </a:solidFill>
                <a:latin typeface="나눔스퀘어 네오 Bold"/>
                <a:cs typeface="나눔스퀘어 네오 Bold"/>
              </a:rPr>
              <a:t>•</a:t>
            </a:r>
            <a:r>
              <a:rPr dirty="0" sz="1200" spc="-65" b="1">
                <a:solidFill>
                  <a:srgbClr val="0092A1"/>
                </a:solidFill>
                <a:latin typeface="나눔스퀘어 네오 Bold"/>
                <a:cs typeface="나눔스퀘어 네오 Bold"/>
              </a:rPr>
              <a:t> </a:t>
            </a:r>
            <a:r>
              <a:rPr dirty="0" sz="1200" spc="-55" b="1">
                <a:latin typeface="나눔스퀘어 네오 Bold"/>
                <a:cs typeface="나눔스퀘어 네오 Bold"/>
              </a:rPr>
              <a:t>두통</a:t>
            </a:r>
            <a:r>
              <a:rPr dirty="0" sz="1200" spc="-10" b="1">
                <a:latin typeface="나눔스퀘어 네오 Bold"/>
                <a:cs typeface="나눔스퀘어 네오 Bold"/>
              </a:rPr>
              <a:t>,</a:t>
            </a:r>
            <a:r>
              <a:rPr dirty="0" sz="1200" spc="-65" b="1">
                <a:latin typeface="나눔스퀘어 네오 Bold"/>
                <a:cs typeface="나눔스퀘어 네오 Bold"/>
              </a:rPr>
              <a:t> </a:t>
            </a:r>
            <a:r>
              <a:rPr dirty="0" sz="1200" spc="-55" b="1">
                <a:latin typeface="나눔스퀘어 네오 Bold"/>
                <a:cs typeface="나눔스퀘어 네오 Bold"/>
              </a:rPr>
              <a:t>현기</a:t>
            </a:r>
            <a:r>
              <a:rPr dirty="0" sz="1200" spc="-25" b="1">
                <a:latin typeface="나눔스퀘어 네오 Bold"/>
                <a:cs typeface="나눔스퀘어 네오 Bold"/>
              </a:rPr>
              <a:t>증</a:t>
            </a:r>
            <a:r>
              <a:rPr dirty="0" sz="1200" spc="-65" b="1">
                <a:latin typeface="나눔스퀘어 네오 Bold"/>
                <a:cs typeface="나눔스퀘어 네오 Bold"/>
              </a:rPr>
              <a:t> </a:t>
            </a:r>
            <a:r>
              <a:rPr dirty="0" sz="1200" spc="-25" b="1">
                <a:latin typeface="나눔스퀘어 네오 Bold"/>
                <a:cs typeface="나눔스퀘어 네오 Bold"/>
              </a:rPr>
              <a:t>등</a:t>
            </a:r>
            <a:r>
              <a:rPr dirty="0" sz="1200" spc="-65" b="1">
                <a:latin typeface="나눔스퀘어 네오 Bold"/>
                <a:cs typeface="나눔스퀘어 네오 Bold"/>
              </a:rPr>
              <a:t> </a:t>
            </a:r>
            <a:r>
              <a:rPr dirty="0" sz="1200" spc="-55" b="1">
                <a:latin typeface="나눔스퀘어 네오 Bold"/>
                <a:cs typeface="나눔스퀘어 네오 Bold"/>
              </a:rPr>
              <a:t>이</a:t>
            </a:r>
            <a:r>
              <a:rPr dirty="0" sz="1200" spc="-25" b="1">
                <a:latin typeface="나눔스퀘어 네오 Bold"/>
                <a:cs typeface="나눔스퀘어 네오 Bold"/>
              </a:rPr>
              <a:t>상</a:t>
            </a:r>
            <a:r>
              <a:rPr dirty="0" sz="1200" spc="-65" b="1">
                <a:latin typeface="나눔스퀘어 네오 Bold"/>
                <a:cs typeface="나눔스퀘어 네오 Bold"/>
              </a:rPr>
              <a:t> </a:t>
            </a:r>
            <a:r>
              <a:rPr dirty="0" sz="1200" spc="-55" b="1">
                <a:latin typeface="나눔스퀘어 네오 Bold"/>
                <a:cs typeface="나눔스퀘어 네오 Bold"/>
              </a:rPr>
              <a:t>발</a:t>
            </a:r>
            <a:r>
              <a:rPr dirty="0" sz="1200" spc="-25" b="1">
                <a:latin typeface="나눔스퀘어 네오 Bold"/>
                <a:cs typeface="나눔스퀘어 네오 Bold"/>
              </a:rPr>
              <a:t>생</a:t>
            </a:r>
            <a:r>
              <a:rPr dirty="0" sz="1200" spc="-65" b="1">
                <a:latin typeface="나눔스퀘어 네오 Bold"/>
                <a:cs typeface="나눔스퀘어 네오 Bold"/>
              </a:rPr>
              <a:t> </a:t>
            </a:r>
            <a:r>
              <a:rPr dirty="0" sz="1200" spc="-25" b="1">
                <a:latin typeface="나눔스퀘어 네오 Bold"/>
                <a:cs typeface="나눔스퀘어 네오 Bold"/>
              </a:rPr>
              <a:t>시</a:t>
            </a:r>
            <a:r>
              <a:rPr dirty="0" sz="1200" spc="-65" b="1">
                <a:latin typeface="나눔스퀘어 네오 Bold"/>
                <a:cs typeface="나눔스퀘어 네오 Bold"/>
              </a:rPr>
              <a:t> </a:t>
            </a:r>
            <a:r>
              <a:rPr dirty="0" sz="1200" spc="-55" b="1">
                <a:latin typeface="나눔스퀘어 네오 Bold"/>
                <a:cs typeface="나눔스퀘어 네오 Bold"/>
              </a:rPr>
              <a:t>작</a:t>
            </a:r>
            <a:r>
              <a:rPr dirty="0" sz="1200" spc="-25" b="1">
                <a:latin typeface="나눔스퀘어 네오 Bold"/>
                <a:cs typeface="나눔스퀘어 네오 Bold"/>
              </a:rPr>
              <a:t>업</a:t>
            </a:r>
            <a:r>
              <a:rPr dirty="0" sz="1200" spc="-65" b="1">
                <a:latin typeface="나눔스퀘어 네오 Bold"/>
                <a:cs typeface="나눔스퀘어 네오 Bold"/>
              </a:rPr>
              <a:t> </a:t>
            </a:r>
            <a:r>
              <a:rPr dirty="0" sz="1200" spc="-55" b="1">
                <a:latin typeface="나눔스퀘어 네오 Bold"/>
                <a:cs typeface="나눔스퀘어 네오 Bold"/>
              </a:rPr>
              <a:t>중단하</a:t>
            </a:r>
            <a:r>
              <a:rPr dirty="0" sz="1200" spc="-25" b="1">
                <a:latin typeface="나눔스퀘어 네오 Bold"/>
                <a:cs typeface="나눔스퀘어 네오 Bold"/>
              </a:rPr>
              <a:t>고</a:t>
            </a:r>
            <a:r>
              <a:rPr dirty="0" sz="1200" spc="-65" b="1">
                <a:latin typeface="나눔스퀘어 네오 Bold"/>
                <a:cs typeface="나눔스퀘어 네오 Bold"/>
              </a:rPr>
              <a:t> </a:t>
            </a:r>
            <a:r>
              <a:rPr dirty="0" sz="1200" spc="-50" b="1">
                <a:latin typeface="나눔스퀘어 네오 Bold"/>
                <a:cs typeface="나눔스퀘어 네오 Bold"/>
              </a:rPr>
              <a:t>휴식,</a:t>
            </a:r>
            <a:r>
              <a:rPr dirty="0" sz="1200" spc="-45" b="1">
                <a:latin typeface="나눔스퀘어 네오 Bold"/>
                <a:cs typeface="나눔스퀘어 네오 Bold"/>
              </a:rPr>
              <a:t> 교</a:t>
            </a:r>
            <a:r>
              <a:rPr dirty="0" sz="1200" spc="-25" b="1">
                <a:latin typeface="나눔스퀘어 네오 Bold"/>
                <a:cs typeface="나눔스퀘어 네오 Bold"/>
              </a:rPr>
              <a:t>대</a:t>
            </a:r>
            <a:r>
              <a:rPr dirty="0" sz="1200" spc="-65" b="1">
                <a:latin typeface="나눔스퀘어 네오 Bold"/>
                <a:cs typeface="나눔스퀘어 네오 Bold"/>
              </a:rPr>
              <a:t> </a:t>
            </a:r>
            <a:r>
              <a:rPr dirty="0" sz="1200" spc="-25" b="1">
                <a:latin typeface="나눔스퀘어 네오 Bold"/>
                <a:cs typeface="나눔스퀘어 네오 Bold"/>
              </a:rPr>
              <a:t>등</a:t>
            </a:r>
            <a:r>
              <a:rPr dirty="0" sz="1200" spc="-65" b="1">
                <a:latin typeface="나눔스퀘어 네오 Bold"/>
                <a:cs typeface="나눔스퀘어 네오 Bold"/>
              </a:rPr>
              <a:t> </a:t>
            </a:r>
            <a:r>
              <a:rPr dirty="0" sz="1200" spc="-55" b="1">
                <a:latin typeface="나눔스퀘어 네오 Bold"/>
                <a:cs typeface="나눔스퀘어 네오 Bold"/>
              </a:rPr>
              <a:t>조치</a:t>
            </a:r>
            <a:endParaRPr sz="1200">
              <a:latin typeface="나눔스퀘어 네오 Bold"/>
              <a:cs typeface="나눔스퀘어 네오 Bold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780"/>
              </a:spcBef>
            </a:pPr>
            <a:r>
              <a:rPr dirty="0" sz="1200" spc="-15" b="1">
                <a:solidFill>
                  <a:srgbClr val="0092A1"/>
                </a:solidFill>
                <a:latin typeface="나눔스퀘어 네오 Bold"/>
                <a:cs typeface="나눔스퀘어 네오 Bold"/>
              </a:rPr>
              <a:t>•</a:t>
            </a:r>
            <a:r>
              <a:rPr dirty="0" sz="1200" spc="-65" b="1">
                <a:solidFill>
                  <a:srgbClr val="0092A1"/>
                </a:solidFill>
                <a:latin typeface="나눔스퀘어 네오 Bold"/>
                <a:cs typeface="나눔스퀘어 네오 Bold"/>
              </a:rPr>
              <a:t> </a:t>
            </a:r>
            <a:r>
              <a:rPr dirty="0" sz="1200" spc="-55" b="1">
                <a:latin typeface="나눔스퀘어 네오 Bold"/>
                <a:cs typeface="나눔스퀘어 네오 Bold"/>
              </a:rPr>
              <a:t>살포기구</a:t>
            </a:r>
            <a:r>
              <a:rPr dirty="0" sz="1200" spc="-25" b="1">
                <a:latin typeface="나눔스퀘어 네오 Bold"/>
                <a:cs typeface="나눔스퀘어 네오 Bold"/>
              </a:rPr>
              <a:t>는</a:t>
            </a:r>
            <a:r>
              <a:rPr dirty="0" sz="1200" spc="-65" b="1">
                <a:latin typeface="나눔스퀘어 네오 Bold"/>
                <a:cs typeface="나눔스퀘어 네오 Bold"/>
              </a:rPr>
              <a:t> </a:t>
            </a:r>
            <a:r>
              <a:rPr dirty="0" sz="1200" spc="-55" b="1">
                <a:latin typeface="나눔스퀘어 네오 Bold"/>
                <a:cs typeface="나눔스퀘어 네오 Bold"/>
              </a:rPr>
              <a:t>살</a:t>
            </a:r>
            <a:r>
              <a:rPr dirty="0" sz="1200" spc="-25" b="1">
                <a:latin typeface="나눔스퀘어 네오 Bold"/>
                <a:cs typeface="나눔스퀘어 네오 Bold"/>
              </a:rPr>
              <a:t>포</a:t>
            </a:r>
            <a:r>
              <a:rPr dirty="0" sz="1200" spc="-65" b="1">
                <a:latin typeface="나눔스퀘어 네오 Bold"/>
                <a:cs typeface="나눔스퀘어 네오 Bold"/>
              </a:rPr>
              <a:t> </a:t>
            </a:r>
            <a:r>
              <a:rPr dirty="0" sz="1200" spc="-55" b="1">
                <a:latin typeface="나눔스퀘어 네오 Bold"/>
                <a:cs typeface="나눔스퀘어 네오 Bold"/>
              </a:rPr>
              <a:t>직</a:t>
            </a:r>
            <a:r>
              <a:rPr dirty="0" sz="1200" spc="-25" b="1">
                <a:latin typeface="나눔스퀘어 네오 Bold"/>
                <a:cs typeface="나눔스퀘어 네오 Bold"/>
              </a:rPr>
              <a:t>후</a:t>
            </a:r>
            <a:r>
              <a:rPr dirty="0" sz="1200" spc="-65" b="1">
                <a:latin typeface="나눔스퀘어 네오 Bold"/>
                <a:cs typeface="나눔스퀘어 네오 Bold"/>
              </a:rPr>
              <a:t> </a:t>
            </a:r>
            <a:r>
              <a:rPr dirty="0" sz="1200" spc="-55" b="1">
                <a:latin typeface="나눔스퀘어 네오 Bold"/>
                <a:cs typeface="나눔스퀘어 네오 Bold"/>
              </a:rPr>
              <a:t>청소</a:t>
            </a:r>
            <a:endParaRPr sz="1200">
              <a:latin typeface="나눔스퀘어 네오 Bold"/>
              <a:cs typeface="나눔스퀘어 네오 Bold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780"/>
              </a:spcBef>
            </a:pPr>
            <a:r>
              <a:rPr dirty="0" sz="1200" spc="-15" b="1">
                <a:solidFill>
                  <a:srgbClr val="0092A1"/>
                </a:solidFill>
                <a:latin typeface="나눔스퀘어 네오 Bold"/>
                <a:cs typeface="나눔스퀘어 네오 Bold"/>
              </a:rPr>
              <a:t>•</a:t>
            </a:r>
            <a:r>
              <a:rPr dirty="0" sz="1200" spc="-65" b="1">
                <a:solidFill>
                  <a:srgbClr val="0092A1"/>
                </a:solidFill>
                <a:latin typeface="나눔스퀘어 네오 Bold"/>
                <a:cs typeface="나눔스퀘어 네오 Bold"/>
              </a:rPr>
              <a:t> </a:t>
            </a:r>
            <a:r>
              <a:rPr dirty="0" sz="1200" spc="-55" b="1">
                <a:latin typeface="나눔스퀘어 네오 Bold"/>
                <a:cs typeface="나눔스퀘어 네오 Bold"/>
              </a:rPr>
              <a:t>휴</a:t>
            </a:r>
            <a:r>
              <a:rPr dirty="0" sz="1200" spc="-25" b="1">
                <a:latin typeface="나눔스퀘어 네오 Bold"/>
                <a:cs typeface="나눔스퀘어 네오 Bold"/>
              </a:rPr>
              <a:t>식</a:t>
            </a:r>
            <a:r>
              <a:rPr dirty="0" sz="1200" spc="-65" b="1">
                <a:latin typeface="나눔스퀘어 네오 Bold"/>
                <a:cs typeface="나눔스퀘어 네오 Bold"/>
              </a:rPr>
              <a:t> </a:t>
            </a:r>
            <a:r>
              <a:rPr dirty="0" sz="1200" spc="-25" b="1">
                <a:latin typeface="나눔스퀘어 네오 Bold"/>
                <a:cs typeface="나눔스퀘어 네오 Bold"/>
              </a:rPr>
              <a:t>중</a:t>
            </a:r>
            <a:r>
              <a:rPr dirty="0" sz="1200" spc="-65" b="1">
                <a:latin typeface="나눔스퀘어 네오 Bold"/>
                <a:cs typeface="나눔스퀘어 네오 Bold"/>
              </a:rPr>
              <a:t> </a:t>
            </a:r>
            <a:r>
              <a:rPr dirty="0" sz="1200" spc="-55" b="1">
                <a:latin typeface="나눔스퀘어 네오 Bold"/>
                <a:cs typeface="나눔스퀘어 네오 Bold"/>
              </a:rPr>
              <a:t>식</a:t>
            </a:r>
            <a:r>
              <a:rPr dirty="0" sz="1200" spc="-25" b="1">
                <a:latin typeface="나눔스퀘어 네오 Bold"/>
                <a:cs typeface="나눔스퀘어 네오 Bold"/>
              </a:rPr>
              <a:t>사</a:t>
            </a:r>
            <a:r>
              <a:rPr dirty="0" sz="1200" spc="-65" b="1">
                <a:latin typeface="나눔스퀘어 네오 Bold"/>
                <a:cs typeface="나눔스퀘어 네오 Bold"/>
              </a:rPr>
              <a:t> </a:t>
            </a:r>
            <a:r>
              <a:rPr dirty="0" sz="1200" spc="-55" b="1">
                <a:latin typeface="나눔스퀘어 네오 Bold"/>
                <a:cs typeface="나눔스퀘어 네오 Bold"/>
              </a:rPr>
              <a:t>등</a:t>
            </a:r>
            <a:r>
              <a:rPr dirty="0" sz="1200" spc="-25" b="1">
                <a:latin typeface="나눔스퀘어 네오 Bold"/>
                <a:cs typeface="나눔스퀘어 네오 Bold"/>
              </a:rPr>
              <a:t>을</a:t>
            </a:r>
            <a:r>
              <a:rPr dirty="0" sz="1200" spc="-65" b="1">
                <a:latin typeface="나눔스퀘어 네오 Bold"/>
                <a:cs typeface="나눔스퀘어 네오 Bold"/>
              </a:rPr>
              <a:t> </a:t>
            </a:r>
            <a:r>
              <a:rPr dirty="0" sz="1200" spc="-25" b="1">
                <a:latin typeface="나눔스퀘어 네오 Bold"/>
                <a:cs typeface="나눔스퀘어 네오 Bold"/>
              </a:rPr>
              <a:t>할</a:t>
            </a:r>
            <a:r>
              <a:rPr dirty="0" sz="1200" spc="-65" b="1">
                <a:latin typeface="나눔스퀘어 네오 Bold"/>
                <a:cs typeface="나눔스퀘어 네오 Bold"/>
              </a:rPr>
              <a:t> </a:t>
            </a:r>
            <a:r>
              <a:rPr dirty="0" sz="1200" spc="-55" b="1">
                <a:latin typeface="나눔스퀘어 네오 Bold"/>
                <a:cs typeface="나눔스퀘어 네오 Bold"/>
              </a:rPr>
              <a:t>때</a:t>
            </a:r>
            <a:r>
              <a:rPr dirty="0" sz="1200" spc="-25" b="1">
                <a:latin typeface="나눔스퀘어 네오 Bold"/>
                <a:cs typeface="나눔스퀘어 네오 Bold"/>
              </a:rPr>
              <a:t>는</a:t>
            </a:r>
            <a:r>
              <a:rPr dirty="0" sz="1200" spc="-65" b="1">
                <a:latin typeface="나눔스퀘어 네오 Bold"/>
                <a:cs typeface="나눔스퀘어 네오 Bold"/>
              </a:rPr>
              <a:t> </a:t>
            </a:r>
            <a:r>
              <a:rPr dirty="0" sz="1200" spc="-55" b="1">
                <a:latin typeface="나눔스퀘어 네오 Bold"/>
                <a:cs typeface="나눔스퀘어 네오 Bold"/>
              </a:rPr>
              <a:t>약</a:t>
            </a:r>
            <a:r>
              <a:rPr dirty="0" sz="1200" spc="-25" b="1">
                <a:latin typeface="나눔스퀘어 네오 Bold"/>
                <a:cs typeface="나눔스퀘어 네오 Bold"/>
              </a:rPr>
              <a:t>제</a:t>
            </a:r>
            <a:r>
              <a:rPr dirty="0" sz="1200" spc="-65" b="1">
                <a:latin typeface="나눔스퀘어 네오 Bold"/>
                <a:cs typeface="나눔스퀘어 네오 Bold"/>
              </a:rPr>
              <a:t> </a:t>
            </a:r>
            <a:r>
              <a:rPr dirty="0" sz="1200" spc="-55" b="1">
                <a:latin typeface="나눔스퀘어 네오 Bold"/>
                <a:cs typeface="나눔스퀘어 네오 Bold"/>
              </a:rPr>
              <a:t>노출부분</a:t>
            </a:r>
            <a:r>
              <a:rPr dirty="0" sz="1200" spc="-25" b="1">
                <a:latin typeface="나눔스퀘어 네오 Bold"/>
                <a:cs typeface="나눔스퀘어 네오 Bold"/>
              </a:rPr>
              <a:t>을</a:t>
            </a:r>
            <a:r>
              <a:rPr dirty="0" sz="1200" spc="-65" b="1">
                <a:latin typeface="나눔스퀘어 네오 Bold"/>
                <a:cs typeface="나눔스퀘어 네오 Bold"/>
              </a:rPr>
              <a:t> </a:t>
            </a:r>
            <a:r>
              <a:rPr dirty="0" sz="1200" spc="-55" b="1">
                <a:latin typeface="나눔스퀘어 네오 Bold"/>
                <a:cs typeface="나눔스퀘어 네오 Bold"/>
              </a:rPr>
              <a:t>세척</a:t>
            </a:r>
            <a:endParaRPr sz="1200">
              <a:latin typeface="나눔스퀘어 네오 Bold"/>
              <a:cs typeface="나눔스퀘어 네오 Bold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780"/>
              </a:spcBef>
            </a:pPr>
            <a:r>
              <a:rPr dirty="0" sz="1200" spc="-15" b="1">
                <a:solidFill>
                  <a:srgbClr val="0092A1"/>
                </a:solidFill>
                <a:latin typeface="나눔스퀘어 네오 Bold"/>
                <a:cs typeface="나눔스퀘어 네오 Bold"/>
              </a:rPr>
              <a:t>•</a:t>
            </a:r>
            <a:r>
              <a:rPr dirty="0" sz="1200" spc="-65" b="1">
                <a:solidFill>
                  <a:srgbClr val="0092A1"/>
                </a:solidFill>
                <a:latin typeface="나눔스퀘어 네오 Bold"/>
                <a:cs typeface="나눔스퀘어 네오 Bold"/>
              </a:rPr>
              <a:t> </a:t>
            </a:r>
            <a:r>
              <a:rPr dirty="0" sz="1200" spc="-55" b="1">
                <a:latin typeface="나눔스퀘어 네오 Bold"/>
                <a:cs typeface="나눔스퀘어 네오 Bold"/>
              </a:rPr>
              <a:t>사</a:t>
            </a:r>
            <a:r>
              <a:rPr dirty="0" sz="1200" spc="-25" b="1">
                <a:latin typeface="나눔스퀘어 네오 Bold"/>
                <a:cs typeface="나눔스퀘어 네오 Bold"/>
              </a:rPr>
              <a:t>용</a:t>
            </a:r>
            <a:r>
              <a:rPr dirty="0" sz="1200" spc="-65" b="1">
                <a:latin typeface="나눔스퀘어 네오 Bold"/>
                <a:cs typeface="나눔스퀘어 네오 Bold"/>
              </a:rPr>
              <a:t> </a:t>
            </a:r>
            <a:r>
              <a:rPr dirty="0" sz="1200" spc="-25" b="1">
                <a:latin typeface="나눔스퀘어 네오 Bold"/>
                <a:cs typeface="나눔스퀘어 네오 Bold"/>
              </a:rPr>
              <a:t>후</a:t>
            </a:r>
            <a:r>
              <a:rPr dirty="0" sz="1200" spc="-65" b="1">
                <a:latin typeface="나눔스퀘어 네오 Bold"/>
                <a:cs typeface="나눔스퀘어 네오 Bold"/>
              </a:rPr>
              <a:t> </a:t>
            </a:r>
            <a:r>
              <a:rPr dirty="0" sz="1200" spc="-55" b="1">
                <a:latin typeface="나눔스퀘어 네오 Bold"/>
                <a:cs typeface="나눔스퀘어 네오 Bold"/>
              </a:rPr>
              <a:t>남</a:t>
            </a:r>
            <a:r>
              <a:rPr dirty="0" sz="1200" spc="-25" b="1">
                <a:latin typeface="나눔스퀘어 네오 Bold"/>
                <a:cs typeface="나눔스퀘어 네오 Bold"/>
              </a:rPr>
              <a:t>은</a:t>
            </a:r>
            <a:r>
              <a:rPr dirty="0" sz="1200" spc="-65" b="1">
                <a:latin typeface="나눔스퀘어 네오 Bold"/>
                <a:cs typeface="나눔스퀘어 네오 Bold"/>
              </a:rPr>
              <a:t> </a:t>
            </a:r>
            <a:r>
              <a:rPr dirty="0" sz="1200" spc="-55" b="1">
                <a:latin typeface="나눔스퀘어 네오 Bold"/>
                <a:cs typeface="나눔스퀘어 네오 Bold"/>
              </a:rPr>
              <a:t>약제</a:t>
            </a:r>
            <a:r>
              <a:rPr dirty="0" sz="1200" spc="-25" b="1">
                <a:latin typeface="나눔스퀘어 네오 Bold"/>
                <a:cs typeface="나눔스퀘어 네오 Bold"/>
              </a:rPr>
              <a:t>는</a:t>
            </a:r>
            <a:r>
              <a:rPr dirty="0" sz="1200" spc="-65" b="1">
                <a:latin typeface="나눔스퀘어 네오 Bold"/>
                <a:cs typeface="나눔스퀘어 네오 Bold"/>
              </a:rPr>
              <a:t> </a:t>
            </a:r>
            <a:r>
              <a:rPr dirty="0" sz="1200" spc="-55" b="1">
                <a:latin typeface="나눔스퀘어 네오 Bold"/>
                <a:cs typeface="나눔스퀘어 네오 Bold"/>
              </a:rPr>
              <a:t>보관장소</a:t>
            </a:r>
            <a:r>
              <a:rPr dirty="0" sz="1200" spc="-25" b="1">
                <a:latin typeface="나눔스퀘어 네오 Bold"/>
                <a:cs typeface="나눔스퀘어 네오 Bold"/>
              </a:rPr>
              <a:t>에</a:t>
            </a:r>
            <a:r>
              <a:rPr dirty="0" sz="1200" spc="-65" b="1">
                <a:latin typeface="나눔스퀘어 네오 Bold"/>
                <a:cs typeface="나눔스퀘어 네오 Bold"/>
              </a:rPr>
              <a:t> </a:t>
            </a:r>
            <a:r>
              <a:rPr dirty="0" sz="1200" spc="-55" b="1">
                <a:latin typeface="나눔스퀘어 네오 Bold"/>
                <a:cs typeface="나눔스퀘어 네오 Bold"/>
              </a:rPr>
              <a:t>밀폐하</a:t>
            </a:r>
            <a:r>
              <a:rPr dirty="0" sz="1200" spc="-25" b="1">
                <a:latin typeface="나눔스퀘어 네오 Bold"/>
                <a:cs typeface="나눔스퀘어 네오 Bold"/>
              </a:rPr>
              <a:t>여</a:t>
            </a:r>
            <a:r>
              <a:rPr dirty="0" sz="1200" spc="-65" b="1">
                <a:latin typeface="나눔스퀘어 네오 Bold"/>
                <a:cs typeface="나눔스퀘어 네오 Bold"/>
              </a:rPr>
              <a:t> </a:t>
            </a:r>
            <a:r>
              <a:rPr dirty="0" sz="1200" spc="-55" b="1">
                <a:latin typeface="나눔스퀘어 네오 Bold"/>
                <a:cs typeface="나눔스퀘어 네오 Bold"/>
              </a:rPr>
              <a:t>보관</a:t>
            </a:r>
            <a:endParaRPr sz="1200">
              <a:latin typeface="나눔스퀘어 네오 Bold"/>
              <a:cs typeface="나눔스퀘어 네오 Bold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067925" y="469094"/>
            <a:ext cx="116839" cy="165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100">
                <a:solidFill>
                  <a:srgbClr val="0092A1"/>
                </a:solidFill>
                <a:latin typeface="G마켓 산스 Medium"/>
                <a:cs typeface="G마켓 산스 Medium"/>
              </a:rPr>
              <a:t>9</a:t>
            </a:r>
            <a:endParaRPr sz="1100">
              <a:latin typeface="G마켓 산스 Medium"/>
              <a:cs typeface="G마켓 산스 Medium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공정별 유해위험요인 및 예방대책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18274" y="351181"/>
            <a:ext cx="267970" cy="3854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800" spc="20">
                <a:solidFill>
                  <a:srgbClr val="0092A1"/>
                </a:solidFill>
                <a:latin typeface="G마켓 산스 Bold"/>
                <a:cs typeface="G마켓 산스 Bold"/>
              </a:rPr>
              <a:t>3</a:t>
            </a:r>
            <a:endParaRPr sz="2800">
              <a:latin typeface="G마켓 산스 Bold"/>
              <a:cs typeface="G마켓 산스 Bold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07299" y="2170060"/>
            <a:ext cx="439420" cy="139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 spc="-45" b="1">
                <a:latin typeface="나눔스퀘어 네오 Bold"/>
                <a:cs typeface="나눔스퀘어 네오 Bold"/>
              </a:rPr>
              <a:t>전지작업</a:t>
            </a:r>
            <a:endParaRPr sz="900">
              <a:latin typeface="나눔스퀘어 네오 Bold"/>
              <a:cs typeface="나눔스퀘어 네오 Bold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20001" y="2370251"/>
            <a:ext cx="1706397" cy="120943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720001" y="4001096"/>
            <a:ext cx="1706397" cy="12094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720001" y="5631941"/>
            <a:ext cx="1706397" cy="120942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2606399" y="2082811"/>
            <a:ext cx="3592829" cy="4757420"/>
          </a:xfrm>
          <a:custGeom>
            <a:avLst/>
            <a:gdLst/>
            <a:ahLst/>
            <a:cxnLst/>
            <a:rect l="l" t="t" r="r" b="b"/>
            <a:pathLst>
              <a:path w="3592829" h="4757420">
                <a:moveTo>
                  <a:pt x="3592804" y="0"/>
                </a:moveTo>
                <a:lnTo>
                  <a:pt x="0" y="0"/>
                </a:lnTo>
                <a:lnTo>
                  <a:pt x="26" y="4685461"/>
                </a:lnTo>
                <a:lnTo>
                  <a:pt x="12245" y="4725375"/>
                </a:lnTo>
                <a:lnTo>
                  <a:pt x="43805" y="4751463"/>
                </a:lnTo>
                <a:lnTo>
                  <a:pt x="71740" y="4757190"/>
                </a:lnTo>
                <a:lnTo>
                  <a:pt x="3520800" y="4757190"/>
                </a:lnTo>
                <a:lnTo>
                  <a:pt x="3560977" y="4744947"/>
                </a:lnTo>
                <a:lnTo>
                  <a:pt x="3587071" y="4713392"/>
                </a:lnTo>
                <a:lnTo>
                  <a:pt x="3592804" y="0"/>
                </a:lnTo>
                <a:close/>
              </a:path>
            </a:pathLst>
          </a:custGeom>
          <a:solidFill>
            <a:srgbClr val="FEF5E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6385995" y="2082811"/>
            <a:ext cx="3592829" cy="4757420"/>
          </a:xfrm>
          <a:custGeom>
            <a:avLst/>
            <a:gdLst/>
            <a:ahLst/>
            <a:cxnLst/>
            <a:rect l="l" t="t" r="r" b="b"/>
            <a:pathLst>
              <a:path w="3592829" h="4757420">
                <a:moveTo>
                  <a:pt x="3592360" y="0"/>
                </a:moveTo>
                <a:lnTo>
                  <a:pt x="0" y="0"/>
                </a:lnTo>
                <a:lnTo>
                  <a:pt x="26" y="4685461"/>
                </a:lnTo>
                <a:lnTo>
                  <a:pt x="12245" y="4725375"/>
                </a:lnTo>
                <a:lnTo>
                  <a:pt x="43805" y="4751463"/>
                </a:lnTo>
                <a:lnTo>
                  <a:pt x="71740" y="4757190"/>
                </a:lnTo>
                <a:lnTo>
                  <a:pt x="3520355" y="4757190"/>
                </a:lnTo>
                <a:lnTo>
                  <a:pt x="3560532" y="4744947"/>
                </a:lnTo>
                <a:lnTo>
                  <a:pt x="3586627" y="4713392"/>
                </a:lnTo>
                <a:lnTo>
                  <a:pt x="3592360" y="0"/>
                </a:lnTo>
                <a:close/>
              </a:path>
            </a:pathLst>
          </a:custGeom>
          <a:solidFill>
            <a:srgbClr val="EFF5F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2606395" y="1710004"/>
            <a:ext cx="3592829" cy="329565"/>
          </a:xfrm>
          <a:custGeom>
            <a:avLst/>
            <a:gdLst/>
            <a:ahLst/>
            <a:cxnLst/>
            <a:rect l="l" t="t" r="r" b="b"/>
            <a:pathLst>
              <a:path w="3592829" h="329564">
                <a:moveTo>
                  <a:pt x="0" y="328942"/>
                </a:moveTo>
                <a:lnTo>
                  <a:pt x="3592804" y="328942"/>
                </a:lnTo>
                <a:lnTo>
                  <a:pt x="3592804" y="0"/>
                </a:lnTo>
                <a:lnTo>
                  <a:pt x="0" y="0"/>
                </a:lnTo>
                <a:lnTo>
                  <a:pt x="0" y="328942"/>
                </a:lnTo>
                <a:close/>
              </a:path>
            </a:pathLst>
          </a:custGeom>
          <a:solidFill>
            <a:srgbClr val="F18B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6379197" y="1710004"/>
            <a:ext cx="3592829" cy="329565"/>
          </a:xfrm>
          <a:custGeom>
            <a:avLst/>
            <a:gdLst/>
            <a:ahLst/>
            <a:cxnLst/>
            <a:rect l="l" t="t" r="r" b="b"/>
            <a:pathLst>
              <a:path w="3592829" h="329564">
                <a:moveTo>
                  <a:pt x="0" y="328942"/>
                </a:moveTo>
                <a:lnTo>
                  <a:pt x="3592360" y="328942"/>
                </a:lnTo>
                <a:lnTo>
                  <a:pt x="3592360" y="0"/>
                </a:lnTo>
                <a:lnTo>
                  <a:pt x="0" y="0"/>
                </a:lnTo>
                <a:lnTo>
                  <a:pt x="0" y="328942"/>
                </a:lnTo>
                <a:close/>
              </a:path>
            </a:pathLst>
          </a:custGeom>
          <a:solidFill>
            <a:srgbClr val="0092A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713652" y="1710006"/>
            <a:ext cx="1713230" cy="323215"/>
          </a:xfrm>
          <a:custGeom>
            <a:avLst/>
            <a:gdLst/>
            <a:ahLst/>
            <a:cxnLst/>
            <a:rect l="l" t="t" r="r" b="b"/>
            <a:pathLst>
              <a:path w="1713230" h="323214">
                <a:moveTo>
                  <a:pt x="1712747" y="322592"/>
                </a:moveTo>
                <a:lnTo>
                  <a:pt x="71996" y="322592"/>
                </a:lnTo>
                <a:lnTo>
                  <a:pt x="57516" y="321136"/>
                </a:lnTo>
                <a:lnTo>
                  <a:pt x="21170" y="301589"/>
                </a:lnTo>
                <a:lnTo>
                  <a:pt x="1506" y="265317"/>
                </a:lnTo>
                <a:lnTo>
                  <a:pt x="0" y="250851"/>
                </a:lnTo>
                <a:lnTo>
                  <a:pt x="0" y="0"/>
                </a:lnTo>
              </a:path>
            </a:pathLst>
          </a:custGeom>
          <a:ln w="12700">
            <a:solidFill>
              <a:srgbClr val="0092A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5863865" y="1786677"/>
            <a:ext cx="224154" cy="176530"/>
          </a:xfrm>
          <a:custGeom>
            <a:avLst/>
            <a:gdLst/>
            <a:ahLst/>
            <a:cxnLst/>
            <a:rect l="l" t="t" r="r" b="b"/>
            <a:pathLst>
              <a:path w="224154" h="176530">
                <a:moveTo>
                  <a:pt x="125050" y="7868"/>
                </a:moveTo>
                <a:lnTo>
                  <a:pt x="115683" y="0"/>
                </a:lnTo>
                <a:lnTo>
                  <a:pt x="105342" y="1177"/>
                </a:lnTo>
                <a:lnTo>
                  <a:pt x="3181" y="155759"/>
                </a:lnTo>
                <a:lnTo>
                  <a:pt x="0" y="167497"/>
                </a:lnTo>
                <a:lnTo>
                  <a:pt x="6485" y="174895"/>
                </a:lnTo>
                <a:lnTo>
                  <a:pt x="209340" y="176244"/>
                </a:lnTo>
                <a:lnTo>
                  <a:pt x="220921" y="172551"/>
                </a:lnTo>
                <a:lnTo>
                  <a:pt x="223615" y="163086"/>
                </a:lnTo>
                <a:lnTo>
                  <a:pt x="125050" y="7868"/>
                </a:lnTo>
                <a:close/>
              </a:path>
            </a:pathLst>
          </a:custGeom>
          <a:ln w="12903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5965614" y="1848300"/>
            <a:ext cx="20320" cy="84455"/>
          </a:xfrm>
          <a:custGeom>
            <a:avLst/>
            <a:gdLst/>
            <a:ahLst/>
            <a:cxnLst/>
            <a:rect l="l" t="t" r="r" b="b"/>
            <a:pathLst>
              <a:path w="20320" h="84455">
                <a:moveTo>
                  <a:pt x="19519" y="0"/>
                </a:moveTo>
                <a:lnTo>
                  <a:pt x="634" y="0"/>
                </a:lnTo>
                <a:lnTo>
                  <a:pt x="2362" y="56896"/>
                </a:lnTo>
                <a:lnTo>
                  <a:pt x="17805" y="56896"/>
                </a:lnTo>
                <a:lnTo>
                  <a:pt x="19519" y="0"/>
                </a:lnTo>
                <a:close/>
              </a:path>
              <a:path w="20320" h="84455">
                <a:moveTo>
                  <a:pt x="12865" y="65786"/>
                </a:moveTo>
                <a:lnTo>
                  <a:pt x="7289" y="65786"/>
                </a:lnTo>
                <a:lnTo>
                  <a:pt x="4914" y="66675"/>
                </a:lnTo>
                <a:lnTo>
                  <a:pt x="977" y="70256"/>
                </a:lnTo>
                <a:lnTo>
                  <a:pt x="0" y="72415"/>
                </a:lnTo>
                <a:lnTo>
                  <a:pt x="0" y="77495"/>
                </a:lnTo>
                <a:lnTo>
                  <a:pt x="977" y="79654"/>
                </a:lnTo>
                <a:lnTo>
                  <a:pt x="4914" y="83235"/>
                </a:lnTo>
                <a:lnTo>
                  <a:pt x="7289" y="84137"/>
                </a:lnTo>
                <a:lnTo>
                  <a:pt x="12865" y="84137"/>
                </a:lnTo>
                <a:lnTo>
                  <a:pt x="15239" y="83235"/>
                </a:lnTo>
                <a:lnTo>
                  <a:pt x="19176" y="79654"/>
                </a:lnTo>
                <a:lnTo>
                  <a:pt x="20167" y="77495"/>
                </a:lnTo>
                <a:lnTo>
                  <a:pt x="20167" y="72415"/>
                </a:lnTo>
                <a:lnTo>
                  <a:pt x="19176" y="70256"/>
                </a:lnTo>
                <a:lnTo>
                  <a:pt x="15239" y="66675"/>
                </a:lnTo>
                <a:lnTo>
                  <a:pt x="12865" y="6578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9747511" y="1773222"/>
            <a:ext cx="9525" cy="42545"/>
          </a:xfrm>
          <a:custGeom>
            <a:avLst/>
            <a:gdLst/>
            <a:ahLst/>
            <a:cxnLst/>
            <a:rect l="l" t="t" r="r" b="b"/>
            <a:pathLst>
              <a:path w="9525" h="42544">
                <a:moveTo>
                  <a:pt x="7213" y="0"/>
                </a:moveTo>
                <a:lnTo>
                  <a:pt x="2082" y="0"/>
                </a:lnTo>
                <a:lnTo>
                  <a:pt x="0" y="2082"/>
                </a:lnTo>
                <a:lnTo>
                  <a:pt x="0" y="40271"/>
                </a:lnTo>
                <a:lnTo>
                  <a:pt x="2082" y="42354"/>
                </a:lnTo>
                <a:lnTo>
                  <a:pt x="7213" y="42354"/>
                </a:lnTo>
                <a:lnTo>
                  <a:pt x="9296" y="40271"/>
                </a:lnTo>
                <a:lnTo>
                  <a:pt x="9296" y="2082"/>
                </a:lnTo>
                <a:lnTo>
                  <a:pt x="721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9747511" y="1773222"/>
            <a:ext cx="9525" cy="42545"/>
          </a:xfrm>
          <a:custGeom>
            <a:avLst/>
            <a:gdLst/>
            <a:ahLst/>
            <a:cxnLst/>
            <a:rect l="l" t="t" r="r" b="b"/>
            <a:pathLst>
              <a:path w="9525" h="42544">
                <a:moveTo>
                  <a:pt x="4648" y="42354"/>
                </a:moveTo>
                <a:lnTo>
                  <a:pt x="7213" y="42354"/>
                </a:lnTo>
                <a:lnTo>
                  <a:pt x="9296" y="40271"/>
                </a:lnTo>
                <a:lnTo>
                  <a:pt x="9296" y="37706"/>
                </a:lnTo>
                <a:lnTo>
                  <a:pt x="9296" y="4648"/>
                </a:lnTo>
                <a:lnTo>
                  <a:pt x="9296" y="2082"/>
                </a:lnTo>
                <a:lnTo>
                  <a:pt x="7213" y="0"/>
                </a:lnTo>
                <a:lnTo>
                  <a:pt x="4648" y="0"/>
                </a:lnTo>
                <a:lnTo>
                  <a:pt x="2082" y="0"/>
                </a:lnTo>
                <a:lnTo>
                  <a:pt x="0" y="2082"/>
                </a:lnTo>
                <a:lnTo>
                  <a:pt x="0" y="4648"/>
                </a:lnTo>
                <a:lnTo>
                  <a:pt x="0" y="37706"/>
                </a:lnTo>
                <a:lnTo>
                  <a:pt x="0" y="40271"/>
                </a:lnTo>
                <a:lnTo>
                  <a:pt x="2082" y="42354"/>
                </a:lnTo>
                <a:lnTo>
                  <a:pt x="4648" y="42354"/>
                </a:lnTo>
                <a:close/>
              </a:path>
            </a:pathLst>
          </a:custGeom>
          <a:ln w="381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9830062" y="1896488"/>
            <a:ext cx="42545" cy="9525"/>
          </a:xfrm>
          <a:custGeom>
            <a:avLst/>
            <a:gdLst/>
            <a:ahLst/>
            <a:cxnLst/>
            <a:rect l="l" t="t" r="r" b="b"/>
            <a:pathLst>
              <a:path w="42545" h="9525">
                <a:moveTo>
                  <a:pt x="40271" y="0"/>
                </a:moveTo>
                <a:lnTo>
                  <a:pt x="2082" y="0"/>
                </a:lnTo>
                <a:lnTo>
                  <a:pt x="0" y="2082"/>
                </a:lnTo>
                <a:lnTo>
                  <a:pt x="0" y="7213"/>
                </a:lnTo>
                <a:lnTo>
                  <a:pt x="2082" y="9283"/>
                </a:lnTo>
                <a:lnTo>
                  <a:pt x="40271" y="9283"/>
                </a:lnTo>
                <a:lnTo>
                  <a:pt x="42354" y="7213"/>
                </a:lnTo>
                <a:lnTo>
                  <a:pt x="42354" y="2082"/>
                </a:lnTo>
                <a:lnTo>
                  <a:pt x="4027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9830062" y="1896488"/>
            <a:ext cx="42545" cy="9525"/>
          </a:xfrm>
          <a:custGeom>
            <a:avLst/>
            <a:gdLst/>
            <a:ahLst/>
            <a:cxnLst/>
            <a:rect l="l" t="t" r="r" b="b"/>
            <a:pathLst>
              <a:path w="42545" h="9525">
                <a:moveTo>
                  <a:pt x="37706" y="0"/>
                </a:moveTo>
                <a:lnTo>
                  <a:pt x="4648" y="0"/>
                </a:lnTo>
                <a:lnTo>
                  <a:pt x="2082" y="0"/>
                </a:lnTo>
                <a:lnTo>
                  <a:pt x="0" y="2082"/>
                </a:lnTo>
                <a:lnTo>
                  <a:pt x="0" y="4648"/>
                </a:lnTo>
                <a:lnTo>
                  <a:pt x="0" y="7213"/>
                </a:lnTo>
                <a:lnTo>
                  <a:pt x="2082" y="9283"/>
                </a:lnTo>
                <a:lnTo>
                  <a:pt x="4648" y="9283"/>
                </a:lnTo>
                <a:lnTo>
                  <a:pt x="37706" y="9283"/>
                </a:lnTo>
                <a:lnTo>
                  <a:pt x="40271" y="9283"/>
                </a:lnTo>
                <a:lnTo>
                  <a:pt x="42354" y="7213"/>
                </a:lnTo>
                <a:lnTo>
                  <a:pt x="42354" y="4648"/>
                </a:lnTo>
                <a:lnTo>
                  <a:pt x="42354" y="2082"/>
                </a:lnTo>
                <a:lnTo>
                  <a:pt x="40271" y="0"/>
                </a:lnTo>
                <a:lnTo>
                  <a:pt x="37706" y="0"/>
                </a:lnTo>
                <a:close/>
              </a:path>
            </a:pathLst>
          </a:custGeom>
          <a:ln w="381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9813272" y="1803806"/>
            <a:ext cx="33655" cy="33655"/>
          </a:xfrm>
          <a:custGeom>
            <a:avLst/>
            <a:gdLst/>
            <a:ahLst/>
            <a:cxnLst/>
            <a:rect l="l" t="t" r="r" b="b"/>
            <a:pathLst>
              <a:path w="33654" h="33655">
                <a:moveTo>
                  <a:pt x="29946" y="0"/>
                </a:moveTo>
                <a:lnTo>
                  <a:pt x="27012" y="0"/>
                </a:lnTo>
                <a:lnTo>
                  <a:pt x="0" y="27012"/>
                </a:lnTo>
                <a:lnTo>
                  <a:pt x="0" y="29946"/>
                </a:lnTo>
                <a:lnTo>
                  <a:pt x="3632" y="33578"/>
                </a:lnTo>
                <a:lnTo>
                  <a:pt x="6565" y="33578"/>
                </a:lnTo>
                <a:lnTo>
                  <a:pt x="33578" y="6565"/>
                </a:lnTo>
                <a:lnTo>
                  <a:pt x="33578" y="3632"/>
                </a:lnTo>
                <a:lnTo>
                  <a:pt x="2994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9813272" y="1803806"/>
            <a:ext cx="33655" cy="33655"/>
          </a:xfrm>
          <a:custGeom>
            <a:avLst/>
            <a:gdLst/>
            <a:ahLst/>
            <a:cxnLst/>
            <a:rect l="l" t="t" r="r" b="b"/>
            <a:pathLst>
              <a:path w="33654" h="33655">
                <a:moveTo>
                  <a:pt x="1816" y="31762"/>
                </a:moveTo>
                <a:lnTo>
                  <a:pt x="3632" y="33578"/>
                </a:lnTo>
                <a:lnTo>
                  <a:pt x="6565" y="33578"/>
                </a:lnTo>
                <a:lnTo>
                  <a:pt x="8382" y="31762"/>
                </a:lnTo>
                <a:lnTo>
                  <a:pt x="31762" y="8381"/>
                </a:lnTo>
                <a:lnTo>
                  <a:pt x="33578" y="6565"/>
                </a:lnTo>
                <a:lnTo>
                  <a:pt x="33578" y="3632"/>
                </a:lnTo>
                <a:lnTo>
                  <a:pt x="31762" y="1816"/>
                </a:lnTo>
                <a:lnTo>
                  <a:pt x="29946" y="0"/>
                </a:lnTo>
                <a:lnTo>
                  <a:pt x="27012" y="0"/>
                </a:lnTo>
                <a:lnTo>
                  <a:pt x="25196" y="1816"/>
                </a:lnTo>
                <a:lnTo>
                  <a:pt x="1816" y="25196"/>
                </a:lnTo>
                <a:lnTo>
                  <a:pt x="0" y="27012"/>
                </a:lnTo>
                <a:lnTo>
                  <a:pt x="0" y="29946"/>
                </a:lnTo>
                <a:lnTo>
                  <a:pt x="1816" y="31762"/>
                </a:lnTo>
                <a:close/>
              </a:path>
            </a:pathLst>
          </a:custGeom>
          <a:ln w="381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9631905" y="1896488"/>
            <a:ext cx="42545" cy="9525"/>
          </a:xfrm>
          <a:custGeom>
            <a:avLst/>
            <a:gdLst/>
            <a:ahLst/>
            <a:cxnLst/>
            <a:rect l="l" t="t" r="r" b="b"/>
            <a:pathLst>
              <a:path w="42545" h="9525">
                <a:moveTo>
                  <a:pt x="40271" y="0"/>
                </a:moveTo>
                <a:lnTo>
                  <a:pt x="2082" y="0"/>
                </a:lnTo>
                <a:lnTo>
                  <a:pt x="0" y="2082"/>
                </a:lnTo>
                <a:lnTo>
                  <a:pt x="0" y="7213"/>
                </a:lnTo>
                <a:lnTo>
                  <a:pt x="2082" y="9283"/>
                </a:lnTo>
                <a:lnTo>
                  <a:pt x="40271" y="9283"/>
                </a:lnTo>
                <a:lnTo>
                  <a:pt x="42354" y="7213"/>
                </a:lnTo>
                <a:lnTo>
                  <a:pt x="42354" y="2082"/>
                </a:lnTo>
                <a:lnTo>
                  <a:pt x="4027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9631905" y="1896488"/>
            <a:ext cx="42545" cy="9525"/>
          </a:xfrm>
          <a:custGeom>
            <a:avLst/>
            <a:gdLst/>
            <a:ahLst/>
            <a:cxnLst/>
            <a:rect l="l" t="t" r="r" b="b"/>
            <a:pathLst>
              <a:path w="42545" h="9525">
                <a:moveTo>
                  <a:pt x="37706" y="0"/>
                </a:moveTo>
                <a:lnTo>
                  <a:pt x="4648" y="0"/>
                </a:lnTo>
                <a:lnTo>
                  <a:pt x="2082" y="0"/>
                </a:lnTo>
                <a:lnTo>
                  <a:pt x="0" y="2082"/>
                </a:lnTo>
                <a:lnTo>
                  <a:pt x="0" y="4648"/>
                </a:lnTo>
                <a:lnTo>
                  <a:pt x="0" y="7213"/>
                </a:lnTo>
                <a:lnTo>
                  <a:pt x="2082" y="9283"/>
                </a:lnTo>
                <a:lnTo>
                  <a:pt x="4648" y="9283"/>
                </a:lnTo>
                <a:lnTo>
                  <a:pt x="37706" y="9283"/>
                </a:lnTo>
                <a:lnTo>
                  <a:pt x="40271" y="9283"/>
                </a:lnTo>
                <a:lnTo>
                  <a:pt x="42354" y="7213"/>
                </a:lnTo>
                <a:lnTo>
                  <a:pt x="42354" y="4648"/>
                </a:lnTo>
                <a:lnTo>
                  <a:pt x="42354" y="2082"/>
                </a:lnTo>
                <a:lnTo>
                  <a:pt x="40271" y="0"/>
                </a:lnTo>
                <a:lnTo>
                  <a:pt x="37706" y="0"/>
                </a:lnTo>
                <a:close/>
              </a:path>
            </a:pathLst>
          </a:custGeom>
          <a:ln w="381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9657466" y="1803806"/>
            <a:ext cx="33655" cy="33655"/>
          </a:xfrm>
          <a:custGeom>
            <a:avLst/>
            <a:gdLst/>
            <a:ahLst/>
            <a:cxnLst/>
            <a:rect l="l" t="t" r="r" b="b"/>
            <a:pathLst>
              <a:path w="33654" h="33655">
                <a:moveTo>
                  <a:pt x="6578" y="0"/>
                </a:moveTo>
                <a:lnTo>
                  <a:pt x="3632" y="0"/>
                </a:lnTo>
                <a:lnTo>
                  <a:pt x="0" y="3632"/>
                </a:lnTo>
                <a:lnTo>
                  <a:pt x="0" y="6565"/>
                </a:lnTo>
                <a:lnTo>
                  <a:pt x="27012" y="33578"/>
                </a:lnTo>
                <a:lnTo>
                  <a:pt x="29946" y="33578"/>
                </a:lnTo>
                <a:lnTo>
                  <a:pt x="33578" y="29946"/>
                </a:lnTo>
                <a:lnTo>
                  <a:pt x="33578" y="27012"/>
                </a:lnTo>
                <a:lnTo>
                  <a:pt x="657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9657466" y="1803806"/>
            <a:ext cx="33655" cy="33655"/>
          </a:xfrm>
          <a:custGeom>
            <a:avLst/>
            <a:gdLst/>
            <a:ahLst/>
            <a:cxnLst/>
            <a:rect l="l" t="t" r="r" b="b"/>
            <a:pathLst>
              <a:path w="33654" h="33655">
                <a:moveTo>
                  <a:pt x="25196" y="31762"/>
                </a:moveTo>
                <a:lnTo>
                  <a:pt x="27012" y="33578"/>
                </a:lnTo>
                <a:lnTo>
                  <a:pt x="29946" y="33578"/>
                </a:lnTo>
                <a:lnTo>
                  <a:pt x="31762" y="31762"/>
                </a:lnTo>
                <a:lnTo>
                  <a:pt x="33578" y="29946"/>
                </a:lnTo>
                <a:lnTo>
                  <a:pt x="33578" y="27012"/>
                </a:lnTo>
                <a:lnTo>
                  <a:pt x="31762" y="25196"/>
                </a:lnTo>
                <a:lnTo>
                  <a:pt x="8382" y="1816"/>
                </a:lnTo>
                <a:lnTo>
                  <a:pt x="6578" y="0"/>
                </a:lnTo>
                <a:lnTo>
                  <a:pt x="3632" y="0"/>
                </a:lnTo>
                <a:lnTo>
                  <a:pt x="1816" y="1816"/>
                </a:lnTo>
                <a:lnTo>
                  <a:pt x="0" y="3632"/>
                </a:lnTo>
                <a:lnTo>
                  <a:pt x="0" y="6565"/>
                </a:lnTo>
                <a:lnTo>
                  <a:pt x="1816" y="8381"/>
                </a:lnTo>
                <a:lnTo>
                  <a:pt x="25196" y="31762"/>
                </a:lnTo>
                <a:close/>
              </a:path>
            </a:pathLst>
          </a:custGeom>
          <a:ln w="381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9676253" y="1833761"/>
            <a:ext cx="152400" cy="142240"/>
          </a:xfrm>
          <a:custGeom>
            <a:avLst/>
            <a:gdLst/>
            <a:ahLst/>
            <a:cxnLst/>
            <a:rect l="l" t="t" r="r" b="b"/>
            <a:pathLst>
              <a:path w="152400" h="142239">
                <a:moveTo>
                  <a:pt x="83921" y="0"/>
                </a:moveTo>
                <a:lnTo>
                  <a:pt x="67945" y="0"/>
                </a:lnTo>
                <a:lnTo>
                  <a:pt x="60159" y="1536"/>
                </a:lnTo>
                <a:lnTo>
                  <a:pt x="27203" y="23520"/>
                </a:lnTo>
                <a:lnTo>
                  <a:pt x="14681" y="61240"/>
                </a:lnTo>
                <a:lnTo>
                  <a:pt x="14643" y="109258"/>
                </a:lnTo>
                <a:lnTo>
                  <a:pt x="6413" y="110134"/>
                </a:lnTo>
                <a:lnTo>
                  <a:pt x="0" y="117119"/>
                </a:lnTo>
                <a:lnTo>
                  <a:pt x="0" y="134607"/>
                </a:lnTo>
                <a:lnTo>
                  <a:pt x="7353" y="141973"/>
                </a:lnTo>
                <a:lnTo>
                  <a:pt x="144462" y="141973"/>
                </a:lnTo>
                <a:lnTo>
                  <a:pt x="151815" y="134607"/>
                </a:lnTo>
                <a:lnTo>
                  <a:pt x="151815" y="133934"/>
                </a:lnTo>
                <a:lnTo>
                  <a:pt x="11772" y="133934"/>
                </a:lnTo>
                <a:lnTo>
                  <a:pt x="8026" y="130187"/>
                </a:lnTo>
                <a:lnTo>
                  <a:pt x="8026" y="123253"/>
                </a:lnTo>
                <a:lnTo>
                  <a:pt x="8966" y="121158"/>
                </a:lnTo>
                <a:lnTo>
                  <a:pt x="11595" y="118529"/>
                </a:lnTo>
                <a:lnTo>
                  <a:pt x="13030" y="117716"/>
                </a:lnTo>
                <a:lnTo>
                  <a:pt x="14643" y="117373"/>
                </a:lnTo>
                <a:lnTo>
                  <a:pt x="15798" y="117195"/>
                </a:lnTo>
                <a:lnTo>
                  <a:pt x="151815" y="117195"/>
                </a:lnTo>
                <a:lnTo>
                  <a:pt x="145389" y="110134"/>
                </a:lnTo>
                <a:lnTo>
                  <a:pt x="137172" y="109258"/>
                </a:lnTo>
                <a:lnTo>
                  <a:pt x="22669" y="109169"/>
                </a:lnTo>
                <a:lnTo>
                  <a:pt x="22707" y="53581"/>
                </a:lnTo>
                <a:lnTo>
                  <a:pt x="24358" y="46278"/>
                </a:lnTo>
                <a:lnTo>
                  <a:pt x="29984" y="33680"/>
                </a:lnTo>
                <a:lnTo>
                  <a:pt x="33743" y="28270"/>
                </a:lnTo>
                <a:lnTo>
                  <a:pt x="38341" y="23685"/>
                </a:lnTo>
                <a:lnTo>
                  <a:pt x="38557" y="23469"/>
                </a:lnTo>
                <a:lnTo>
                  <a:pt x="43484" y="18592"/>
                </a:lnTo>
                <a:lnTo>
                  <a:pt x="49352" y="14668"/>
                </a:lnTo>
                <a:lnTo>
                  <a:pt x="62064" y="9436"/>
                </a:lnTo>
                <a:lnTo>
                  <a:pt x="68846" y="8026"/>
                </a:lnTo>
                <a:lnTo>
                  <a:pt x="107101" y="8026"/>
                </a:lnTo>
                <a:lnTo>
                  <a:pt x="106458" y="7607"/>
                </a:lnTo>
                <a:lnTo>
                  <a:pt x="91706" y="1536"/>
                </a:lnTo>
                <a:lnTo>
                  <a:pt x="83921" y="0"/>
                </a:lnTo>
                <a:close/>
              </a:path>
              <a:path w="152400" h="142239">
                <a:moveTo>
                  <a:pt x="151815" y="117195"/>
                </a:moveTo>
                <a:lnTo>
                  <a:pt x="15798" y="117195"/>
                </a:lnTo>
                <a:lnTo>
                  <a:pt x="137147" y="117373"/>
                </a:lnTo>
                <a:lnTo>
                  <a:pt x="140944" y="118173"/>
                </a:lnTo>
                <a:lnTo>
                  <a:pt x="143789" y="121539"/>
                </a:lnTo>
                <a:lnTo>
                  <a:pt x="143789" y="127876"/>
                </a:lnTo>
                <a:lnTo>
                  <a:pt x="142849" y="129971"/>
                </a:lnTo>
                <a:lnTo>
                  <a:pt x="139827" y="133007"/>
                </a:lnTo>
                <a:lnTo>
                  <a:pt x="137731" y="133934"/>
                </a:lnTo>
                <a:lnTo>
                  <a:pt x="151815" y="133934"/>
                </a:lnTo>
                <a:lnTo>
                  <a:pt x="151815" y="117195"/>
                </a:lnTo>
                <a:close/>
              </a:path>
              <a:path w="152400" h="142239">
                <a:moveTo>
                  <a:pt x="107101" y="8026"/>
                </a:moveTo>
                <a:lnTo>
                  <a:pt x="83032" y="8026"/>
                </a:lnTo>
                <a:lnTo>
                  <a:pt x="89814" y="9436"/>
                </a:lnTo>
                <a:lnTo>
                  <a:pt x="102603" y="14706"/>
                </a:lnTo>
                <a:lnTo>
                  <a:pt x="127304" y="45440"/>
                </a:lnTo>
                <a:lnTo>
                  <a:pt x="129146" y="53149"/>
                </a:lnTo>
                <a:lnTo>
                  <a:pt x="129146" y="109169"/>
                </a:lnTo>
                <a:lnTo>
                  <a:pt x="137172" y="109169"/>
                </a:lnTo>
                <a:lnTo>
                  <a:pt x="137172" y="56667"/>
                </a:lnTo>
                <a:lnTo>
                  <a:pt x="136652" y="52095"/>
                </a:lnTo>
                <a:lnTo>
                  <a:pt x="119075" y="17868"/>
                </a:lnTo>
                <a:lnTo>
                  <a:pt x="118871" y="17691"/>
                </a:lnTo>
                <a:lnTo>
                  <a:pt x="113125" y="12026"/>
                </a:lnTo>
                <a:lnTo>
                  <a:pt x="107101" y="802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9676253" y="1833761"/>
            <a:ext cx="152400" cy="142240"/>
          </a:xfrm>
          <a:custGeom>
            <a:avLst/>
            <a:gdLst/>
            <a:ahLst/>
            <a:cxnLst/>
            <a:rect l="l" t="t" r="r" b="b"/>
            <a:pathLst>
              <a:path w="152400" h="142239">
                <a:moveTo>
                  <a:pt x="137172" y="109258"/>
                </a:moveTo>
                <a:lnTo>
                  <a:pt x="137172" y="61252"/>
                </a:lnTo>
                <a:lnTo>
                  <a:pt x="137172" y="56667"/>
                </a:lnTo>
                <a:lnTo>
                  <a:pt x="136652" y="52095"/>
                </a:lnTo>
                <a:lnTo>
                  <a:pt x="135636" y="47650"/>
                </a:lnTo>
                <a:lnTo>
                  <a:pt x="134645" y="43319"/>
                </a:lnTo>
                <a:lnTo>
                  <a:pt x="133172" y="39090"/>
                </a:lnTo>
                <a:lnTo>
                  <a:pt x="131254" y="35077"/>
                </a:lnTo>
                <a:lnTo>
                  <a:pt x="128308" y="28879"/>
                </a:lnTo>
                <a:lnTo>
                  <a:pt x="124371" y="23253"/>
                </a:lnTo>
                <a:lnTo>
                  <a:pt x="119532" y="18351"/>
                </a:lnTo>
                <a:lnTo>
                  <a:pt x="119265" y="18059"/>
                </a:lnTo>
                <a:lnTo>
                  <a:pt x="119075" y="17868"/>
                </a:lnTo>
                <a:lnTo>
                  <a:pt x="118884" y="17703"/>
                </a:lnTo>
                <a:lnTo>
                  <a:pt x="113144" y="12039"/>
                </a:lnTo>
                <a:lnTo>
                  <a:pt x="106489" y="7620"/>
                </a:lnTo>
                <a:lnTo>
                  <a:pt x="99072" y="4572"/>
                </a:lnTo>
                <a:lnTo>
                  <a:pt x="91706" y="1536"/>
                </a:lnTo>
                <a:lnTo>
                  <a:pt x="83921" y="0"/>
                </a:lnTo>
                <a:lnTo>
                  <a:pt x="75933" y="0"/>
                </a:lnTo>
                <a:lnTo>
                  <a:pt x="67945" y="0"/>
                </a:lnTo>
                <a:lnTo>
                  <a:pt x="60159" y="1536"/>
                </a:lnTo>
                <a:lnTo>
                  <a:pt x="52793" y="4572"/>
                </a:lnTo>
                <a:lnTo>
                  <a:pt x="45389" y="7607"/>
                </a:lnTo>
                <a:lnTo>
                  <a:pt x="38722" y="12026"/>
                </a:lnTo>
                <a:lnTo>
                  <a:pt x="32981" y="17691"/>
                </a:lnTo>
                <a:lnTo>
                  <a:pt x="32842" y="17818"/>
                </a:lnTo>
                <a:lnTo>
                  <a:pt x="32702" y="17945"/>
                </a:lnTo>
                <a:lnTo>
                  <a:pt x="32575" y="18084"/>
                </a:lnTo>
                <a:lnTo>
                  <a:pt x="32448" y="18211"/>
                </a:lnTo>
                <a:lnTo>
                  <a:pt x="14681" y="61240"/>
                </a:lnTo>
                <a:lnTo>
                  <a:pt x="14681" y="102133"/>
                </a:lnTo>
                <a:lnTo>
                  <a:pt x="14655" y="102412"/>
                </a:lnTo>
                <a:lnTo>
                  <a:pt x="14643" y="102692"/>
                </a:lnTo>
                <a:lnTo>
                  <a:pt x="14643" y="102971"/>
                </a:lnTo>
                <a:lnTo>
                  <a:pt x="14643" y="109258"/>
                </a:lnTo>
                <a:lnTo>
                  <a:pt x="6413" y="110134"/>
                </a:lnTo>
                <a:lnTo>
                  <a:pt x="0" y="117119"/>
                </a:lnTo>
                <a:lnTo>
                  <a:pt x="0" y="125564"/>
                </a:lnTo>
                <a:lnTo>
                  <a:pt x="0" y="134607"/>
                </a:lnTo>
                <a:lnTo>
                  <a:pt x="7353" y="141973"/>
                </a:lnTo>
                <a:lnTo>
                  <a:pt x="16395" y="141973"/>
                </a:lnTo>
                <a:lnTo>
                  <a:pt x="135420" y="141973"/>
                </a:lnTo>
                <a:lnTo>
                  <a:pt x="144462" y="141973"/>
                </a:lnTo>
                <a:lnTo>
                  <a:pt x="151815" y="134607"/>
                </a:lnTo>
                <a:lnTo>
                  <a:pt x="151815" y="125564"/>
                </a:lnTo>
                <a:lnTo>
                  <a:pt x="151815" y="117119"/>
                </a:lnTo>
                <a:lnTo>
                  <a:pt x="145389" y="110134"/>
                </a:lnTo>
                <a:lnTo>
                  <a:pt x="137172" y="109258"/>
                </a:lnTo>
                <a:close/>
              </a:path>
            </a:pathLst>
          </a:custGeom>
          <a:ln w="381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9698922" y="1841788"/>
            <a:ext cx="106680" cy="101600"/>
          </a:xfrm>
          <a:custGeom>
            <a:avLst/>
            <a:gdLst/>
            <a:ahLst/>
            <a:cxnLst/>
            <a:rect l="l" t="t" r="r" b="b"/>
            <a:pathLst>
              <a:path w="106679" h="101600">
                <a:moveTo>
                  <a:pt x="0" y="94945"/>
                </a:moveTo>
                <a:lnTo>
                  <a:pt x="38" y="53225"/>
                </a:lnTo>
                <a:lnTo>
                  <a:pt x="38" y="45554"/>
                </a:lnTo>
                <a:lnTo>
                  <a:pt x="1689" y="38252"/>
                </a:lnTo>
                <a:lnTo>
                  <a:pt x="4648" y="31648"/>
                </a:lnTo>
                <a:lnTo>
                  <a:pt x="7315" y="25654"/>
                </a:lnTo>
                <a:lnTo>
                  <a:pt x="11074" y="20243"/>
                </a:lnTo>
                <a:lnTo>
                  <a:pt x="15671" y="15659"/>
                </a:lnTo>
                <a:lnTo>
                  <a:pt x="15887" y="15443"/>
                </a:lnTo>
                <a:lnTo>
                  <a:pt x="20815" y="10566"/>
                </a:lnTo>
                <a:lnTo>
                  <a:pt x="26682" y="6642"/>
                </a:lnTo>
                <a:lnTo>
                  <a:pt x="33185" y="3962"/>
                </a:lnTo>
                <a:lnTo>
                  <a:pt x="39395" y="1409"/>
                </a:lnTo>
                <a:lnTo>
                  <a:pt x="46177" y="0"/>
                </a:lnTo>
                <a:lnTo>
                  <a:pt x="53263" y="0"/>
                </a:lnTo>
                <a:lnTo>
                  <a:pt x="60363" y="0"/>
                </a:lnTo>
                <a:lnTo>
                  <a:pt x="67144" y="1409"/>
                </a:lnTo>
                <a:lnTo>
                  <a:pt x="73342" y="3962"/>
                </a:lnTo>
                <a:lnTo>
                  <a:pt x="79933" y="6680"/>
                </a:lnTo>
                <a:lnTo>
                  <a:pt x="85864" y="10668"/>
                </a:lnTo>
                <a:lnTo>
                  <a:pt x="90830" y="15633"/>
                </a:lnTo>
                <a:lnTo>
                  <a:pt x="91033" y="15849"/>
                </a:lnTo>
                <a:lnTo>
                  <a:pt x="95249" y="20104"/>
                </a:lnTo>
                <a:lnTo>
                  <a:pt x="98742" y="25057"/>
                </a:lnTo>
                <a:lnTo>
                  <a:pt x="101345" y="30505"/>
                </a:lnTo>
                <a:lnTo>
                  <a:pt x="104635" y="37414"/>
                </a:lnTo>
                <a:lnTo>
                  <a:pt x="106476" y="45123"/>
                </a:lnTo>
                <a:lnTo>
                  <a:pt x="106476" y="53225"/>
                </a:lnTo>
                <a:lnTo>
                  <a:pt x="106476" y="101142"/>
                </a:lnTo>
                <a:lnTo>
                  <a:pt x="0" y="101142"/>
                </a:lnTo>
                <a:lnTo>
                  <a:pt x="0" y="94945"/>
                </a:lnTo>
                <a:close/>
              </a:path>
            </a:pathLst>
          </a:custGeom>
          <a:ln w="381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9684279" y="1950957"/>
            <a:ext cx="135890" cy="17145"/>
          </a:xfrm>
          <a:custGeom>
            <a:avLst/>
            <a:gdLst/>
            <a:ahLst/>
            <a:cxnLst/>
            <a:rect l="l" t="t" r="r" b="b"/>
            <a:pathLst>
              <a:path w="135890" h="17144">
                <a:moveTo>
                  <a:pt x="133311" y="14287"/>
                </a:moveTo>
                <a:lnTo>
                  <a:pt x="131800" y="15811"/>
                </a:lnTo>
                <a:lnTo>
                  <a:pt x="129705" y="16738"/>
                </a:lnTo>
                <a:lnTo>
                  <a:pt x="127393" y="16738"/>
                </a:lnTo>
                <a:lnTo>
                  <a:pt x="8369" y="16738"/>
                </a:lnTo>
                <a:lnTo>
                  <a:pt x="3746" y="16738"/>
                </a:lnTo>
                <a:lnTo>
                  <a:pt x="0" y="12992"/>
                </a:lnTo>
                <a:lnTo>
                  <a:pt x="0" y="8369"/>
                </a:lnTo>
                <a:lnTo>
                  <a:pt x="0" y="6057"/>
                </a:lnTo>
                <a:lnTo>
                  <a:pt x="939" y="3962"/>
                </a:lnTo>
                <a:lnTo>
                  <a:pt x="2451" y="2451"/>
                </a:lnTo>
                <a:lnTo>
                  <a:pt x="3568" y="1333"/>
                </a:lnTo>
                <a:lnTo>
                  <a:pt x="5003" y="520"/>
                </a:lnTo>
                <a:lnTo>
                  <a:pt x="6616" y="177"/>
                </a:lnTo>
                <a:lnTo>
                  <a:pt x="7175" y="63"/>
                </a:lnTo>
                <a:lnTo>
                  <a:pt x="7772" y="0"/>
                </a:lnTo>
                <a:lnTo>
                  <a:pt x="8369" y="0"/>
                </a:lnTo>
                <a:lnTo>
                  <a:pt x="14643" y="0"/>
                </a:lnTo>
                <a:lnTo>
                  <a:pt x="121094" y="0"/>
                </a:lnTo>
                <a:lnTo>
                  <a:pt x="127393" y="0"/>
                </a:lnTo>
                <a:lnTo>
                  <a:pt x="127977" y="0"/>
                </a:lnTo>
                <a:lnTo>
                  <a:pt x="128562" y="63"/>
                </a:lnTo>
                <a:lnTo>
                  <a:pt x="129120" y="177"/>
                </a:lnTo>
                <a:lnTo>
                  <a:pt x="132918" y="977"/>
                </a:lnTo>
                <a:lnTo>
                  <a:pt x="135762" y="4343"/>
                </a:lnTo>
                <a:lnTo>
                  <a:pt x="135762" y="8369"/>
                </a:lnTo>
                <a:lnTo>
                  <a:pt x="135762" y="10680"/>
                </a:lnTo>
                <a:lnTo>
                  <a:pt x="134823" y="12776"/>
                </a:lnTo>
                <a:lnTo>
                  <a:pt x="133311" y="14287"/>
                </a:lnTo>
                <a:close/>
              </a:path>
            </a:pathLst>
          </a:custGeom>
          <a:ln w="381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9714900" y="1859187"/>
            <a:ext cx="29845" cy="65405"/>
          </a:xfrm>
          <a:custGeom>
            <a:avLst/>
            <a:gdLst/>
            <a:ahLst/>
            <a:cxnLst/>
            <a:rect l="l" t="t" r="r" b="b"/>
            <a:pathLst>
              <a:path w="29845" h="65405">
                <a:moveTo>
                  <a:pt x="25247" y="0"/>
                </a:moveTo>
                <a:lnTo>
                  <a:pt x="0" y="30073"/>
                </a:lnTo>
                <a:lnTo>
                  <a:pt x="0" y="63614"/>
                </a:lnTo>
                <a:lnTo>
                  <a:pt x="1803" y="65417"/>
                </a:lnTo>
                <a:lnTo>
                  <a:pt x="6235" y="65417"/>
                </a:lnTo>
                <a:lnTo>
                  <a:pt x="8039" y="63614"/>
                </a:lnTo>
                <a:lnTo>
                  <a:pt x="8039" y="31216"/>
                </a:lnTo>
                <a:lnTo>
                  <a:pt x="8877" y="27228"/>
                </a:lnTo>
                <a:lnTo>
                  <a:pt x="28308" y="7416"/>
                </a:lnTo>
                <a:lnTo>
                  <a:pt x="29286" y="5079"/>
                </a:lnTo>
                <a:lnTo>
                  <a:pt x="27597" y="977"/>
                </a:lnTo>
                <a:lnTo>
                  <a:pt x="2524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9714900" y="1859187"/>
            <a:ext cx="29845" cy="65405"/>
          </a:xfrm>
          <a:custGeom>
            <a:avLst/>
            <a:gdLst/>
            <a:ahLst/>
            <a:cxnLst/>
            <a:rect l="l" t="t" r="r" b="b"/>
            <a:pathLst>
              <a:path w="29845" h="65405">
                <a:moveTo>
                  <a:pt x="23202" y="838"/>
                </a:moveTo>
                <a:lnTo>
                  <a:pt x="18694" y="2692"/>
                </a:lnTo>
                <a:lnTo>
                  <a:pt x="14630" y="5384"/>
                </a:lnTo>
                <a:lnTo>
                  <a:pt x="11137" y="8826"/>
                </a:lnTo>
                <a:lnTo>
                  <a:pt x="10960" y="8991"/>
                </a:lnTo>
                <a:lnTo>
                  <a:pt x="10833" y="9131"/>
                </a:lnTo>
                <a:lnTo>
                  <a:pt x="0" y="30073"/>
                </a:lnTo>
                <a:lnTo>
                  <a:pt x="0" y="35331"/>
                </a:lnTo>
                <a:lnTo>
                  <a:pt x="0" y="61404"/>
                </a:lnTo>
                <a:lnTo>
                  <a:pt x="0" y="63614"/>
                </a:lnTo>
                <a:lnTo>
                  <a:pt x="1803" y="65417"/>
                </a:lnTo>
                <a:lnTo>
                  <a:pt x="4025" y="65417"/>
                </a:lnTo>
                <a:lnTo>
                  <a:pt x="6235" y="65417"/>
                </a:lnTo>
                <a:lnTo>
                  <a:pt x="8039" y="63614"/>
                </a:lnTo>
                <a:lnTo>
                  <a:pt x="8039" y="61404"/>
                </a:lnTo>
                <a:lnTo>
                  <a:pt x="8039" y="50380"/>
                </a:lnTo>
                <a:lnTo>
                  <a:pt x="8039" y="35331"/>
                </a:lnTo>
                <a:lnTo>
                  <a:pt x="8039" y="31216"/>
                </a:lnTo>
                <a:lnTo>
                  <a:pt x="8877" y="27228"/>
                </a:lnTo>
                <a:lnTo>
                  <a:pt x="16586" y="14731"/>
                </a:lnTo>
                <a:lnTo>
                  <a:pt x="16713" y="14604"/>
                </a:lnTo>
                <a:lnTo>
                  <a:pt x="18567" y="12776"/>
                </a:lnTo>
                <a:lnTo>
                  <a:pt x="26250" y="8267"/>
                </a:lnTo>
                <a:lnTo>
                  <a:pt x="28308" y="7416"/>
                </a:lnTo>
                <a:lnTo>
                  <a:pt x="29286" y="5079"/>
                </a:lnTo>
                <a:lnTo>
                  <a:pt x="28447" y="3022"/>
                </a:lnTo>
                <a:lnTo>
                  <a:pt x="27597" y="977"/>
                </a:lnTo>
                <a:lnTo>
                  <a:pt x="25247" y="0"/>
                </a:lnTo>
                <a:lnTo>
                  <a:pt x="23202" y="838"/>
                </a:lnTo>
                <a:close/>
              </a:path>
            </a:pathLst>
          </a:custGeom>
          <a:ln w="381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 txBox="1"/>
          <p:nvPr/>
        </p:nvSpPr>
        <p:spPr>
          <a:xfrm>
            <a:off x="707299" y="2666952"/>
            <a:ext cx="8465820" cy="12738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r" marR="5080">
              <a:lnSpc>
                <a:spcPct val="100000"/>
              </a:lnSpc>
            </a:pPr>
            <a:r>
              <a:rPr dirty="0" sz="1200" spc="-15" b="1">
                <a:solidFill>
                  <a:srgbClr val="0092A1"/>
                </a:solidFill>
                <a:latin typeface="나눔스퀘어 네오 Bold"/>
                <a:cs typeface="나눔스퀘어 네오 Bold"/>
              </a:rPr>
              <a:t>•</a:t>
            </a:r>
            <a:r>
              <a:rPr dirty="0" sz="1200" spc="-65" b="1">
                <a:solidFill>
                  <a:srgbClr val="0092A1"/>
                </a:solidFill>
                <a:latin typeface="나눔스퀘어 네오 Bold"/>
                <a:cs typeface="나눔스퀘어 네오 Bold"/>
              </a:rPr>
              <a:t> </a:t>
            </a:r>
            <a:r>
              <a:rPr dirty="0" sz="1200" spc="-55" b="1">
                <a:latin typeface="나눔스퀘어 네오 Bold"/>
                <a:cs typeface="나눔스퀘어 네오 Bold"/>
              </a:rPr>
              <a:t>전기</a:t>
            </a:r>
            <a:r>
              <a:rPr dirty="0" sz="1200" spc="-25" b="1">
                <a:latin typeface="나눔스퀘어 네오 Bold"/>
                <a:cs typeface="나눔스퀘어 네오 Bold"/>
              </a:rPr>
              <a:t>톱</a:t>
            </a:r>
            <a:r>
              <a:rPr dirty="0" sz="1200" spc="-65" b="1">
                <a:latin typeface="나눔스퀘어 네오 Bold"/>
                <a:cs typeface="나눔스퀘어 네오 Bold"/>
              </a:rPr>
              <a:t> </a:t>
            </a:r>
            <a:r>
              <a:rPr dirty="0" sz="1200" spc="-55" b="1">
                <a:latin typeface="나눔스퀘어 네오 Bold"/>
                <a:cs typeface="나눔스퀘어 네오 Bold"/>
              </a:rPr>
              <a:t>엔</a:t>
            </a:r>
            <a:r>
              <a:rPr dirty="0" sz="1200" spc="-25" b="1">
                <a:latin typeface="나눔스퀘어 네오 Bold"/>
                <a:cs typeface="나눔스퀘어 네오 Bold"/>
              </a:rPr>
              <a:t>진</a:t>
            </a:r>
            <a:r>
              <a:rPr dirty="0" sz="1200" spc="-65" b="1">
                <a:latin typeface="나눔스퀘어 네오 Bold"/>
                <a:cs typeface="나눔스퀘어 네오 Bold"/>
              </a:rPr>
              <a:t> </a:t>
            </a:r>
            <a:r>
              <a:rPr dirty="0" sz="1200" spc="-55" b="1">
                <a:latin typeface="나눔스퀘어 네오 Bold"/>
                <a:cs typeface="나눔스퀘어 네오 Bold"/>
              </a:rPr>
              <a:t>시</a:t>
            </a:r>
            <a:r>
              <a:rPr dirty="0" sz="1200" spc="-25" b="1">
                <a:latin typeface="나눔스퀘어 네오 Bold"/>
                <a:cs typeface="나눔스퀘어 네오 Bold"/>
              </a:rPr>
              <a:t>동</a:t>
            </a:r>
            <a:r>
              <a:rPr dirty="0" sz="1200" spc="-65" b="1">
                <a:latin typeface="나눔스퀘어 네오 Bold"/>
                <a:cs typeface="나눔스퀘어 네오 Bold"/>
              </a:rPr>
              <a:t> </a:t>
            </a:r>
            <a:r>
              <a:rPr dirty="0" sz="1200" spc="-25" b="1">
                <a:latin typeface="나눔스퀘어 네오 Bold"/>
                <a:cs typeface="나눔스퀘어 네오 Bold"/>
              </a:rPr>
              <a:t>시</a:t>
            </a:r>
            <a:r>
              <a:rPr dirty="0" sz="1200" spc="-65" b="1">
                <a:latin typeface="나눔스퀘어 네오 Bold"/>
                <a:cs typeface="나눔스퀘어 네오 Bold"/>
              </a:rPr>
              <a:t> </a:t>
            </a:r>
            <a:r>
              <a:rPr dirty="0" sz="1200" spc="-55" b="1">
                <a:latin typeface="나눔스퀘어 네오 Bold"/>
                <a:cs typeface="나눔스퀘어 네오 Bold"/>
              </a:rPr>
              <a:t>칼날</a:t>
            </a:r>
            <a:r>
              <a:rPr dirty="0" sz="1200" spc="-25" b="1">
                <a:latin typeface="나눔스퀘어 네오 Bold"/>
                <a:cs typeface="나눔스퀘어 네오 Bold"/>
              </a:rPr>
              <a:t>과</a:t>
            </a:r>
            <a:r>
              <a:rPr dirty="0" sz="1200" spc="-65" b="1">
                <a:latin typeface="나눔스퀘어 네오 Bold"/>
                <a:cs typeface="나눔스퀘어 네오 Bold"/>
              </a:rPr>
              <a:t> </a:t>
            </a:r>
            <a:r>
              <a:rPr dirty="0" sz="1200" spc="-55" b="1">
                <a:latin typeface="나눔스퀘어 네오 Bold"/>
                <a:cs typeface="나눔스퀘어 네오 Bold"/>
              </a:rPr>
              <a:t>안전거</a:t>
            </a:r>
            <a:r>
              <a:rPr dirty="0" sz="1200" spc="-25" b="1">
                <a:latin typeface="나눔스퀘어 네오 Bold"/>
                <a:cs typeface="나눔스퀘어 네오 Bold"/>
              </a:rPr>
              <a:t>리</a:t>
            </a:r>
            <a:r>
              <a:rPr dirty="0" sz="1200" spc="-65" b="1">
                <a:latin typeface="나눔스퀘어 네오 Bold"/>
                <a:cs typeface="나눔스퀘어 네오 Bold"/>
              </a:rPr>
              <a:t> </a:t>
            </a:r>
            <a:r>
              <a:rPr dirty="0" sz="1200" spc="-55" b="1">
                <a:latin typeface="나눔스퀘어 네오 Bold"/>
                <a:cs typeface="나눔스퀘어 네오 Bold"/>
              </a:rPr>
              <a:t>확보</a:t>
            </a:r>
            <a:endParaRPr sz="1200">
              <a:latin typeface="나눔스퀘어 네오 Bold"/>
              <a:cs typeface="나눔스퀘어 네오 Bold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 algn="r" marR="897890">
              <a:lnSpc>
                <a:spcPct val="100000"/>
              </a:lnSpc>
              <a:spcBef>
                <a:spcPts val="780"/>
              </a:spcBef>
            </a:pPr>
            <a:r>
              <a:rPr dirty="0" sz="1200" spc="-15" b="1">
                <a:solidFill>
                  <a:srgbClr val="0092A1"/>
                </a:solidFill>
                <a:latin typeface="나눔스퀘어 네오 Bold"/>
                <a:cs typeface="나눔스퀘어 네오 Bold"/>
              </a:rPr>
              <a:t>•</a:t>
            </a:r>
            <a:r>
              <a:rPr dirty="0" sz="1200" spc="-65" b="1">
                <a:solidFill>
                  <a:srgbClr val="0092A1"/>
                </a:solidFill>
                <a:latin typeface="나눔스퀘어 네오 Bold"/>
                <a:cs typeface="나눔스퀘어 네오 Bold"/>
              </a:rPr>
              <a:t> </a:t>
            </a:r>
            <a:r>
              <a:rPr dirty="0" sz="1200" spc="-55" b="1">
                <a:latin typeface="나눔스퀘어 네오 Bold"/>
                <a:cs typeface="나눔스퀘어 네오 Bold"/>
              </a:rPr>
              <a:t>톱</a:t>
            </a:r>
            <a:r>
              <a:rPr dirty="0" sz="1200" spc="-25" b="1">
                <a:latin typeface="나눔스퀘어 네오 Bold"/>
                <a:cs typeface="나눔스퀘어 네오 Bold"/>
              </a:rPr>
              <a:t>날</a:t>
            </a:r>
            <a:r>
              <a:rPr dirty="0" sz="1200" spc="-65" b="1">
                <a:latin typeface="나눔스퀘어 네오 Bold"/>
                <a:cs typeface="나눔스퀘어 네오 Bold"/>
              </a:rPr>
              <a:t> </a:t>
            </a:r>
            <a:r>
              <a:rPr dirty="0" sz="1200" spc="-55" b="1">
                <a:latin typeface="나눔스퀘어 네오 Bold"/>
                <a:cs typeface="나눔스퀘어 네오 Bold"/>
              </a:rPr>
              <a:t>이</a:t>
            </a:r>
            <a:r>
              <a:rPr dirty="0" sz="1200" spc="-25" b="1">
                <a:latin typeface="나눔스퀘어 네오 Bold"/>
                <a:cs typeface="나눔스퀘어 네오 Bold"/>
              </a:rPr>
              <a:t>동</a:t>
            </a:r>
            <a:r>
              <a:rPr dirty="0" sz="1200" spc="-65" b="1">
                <a:latin typeface="나눔스퀘어 네오 Bold"/>
                <a:cs typeface="나눔스퀘어 네오 Bold"/>
              </a:rPr>
              <a:t> </a:t>
            </a:r>
            <a:r>
              <a:rPr dirty="0" sz="1200" spc="-25" b="1">
                <a:latin typeface="나눔스퀘어 네오 Bold"/>
                <a:cs typeface="나눔스퀘어 네오 Bold"/>
              </a:rPr>
              <a:t>시</a:t>
            </a:r>
            <a:r>
              <a:rPr dirty="0" sz="1200" spc="-65" b="1">
                <a:latin typeface="나눔스퀘어 네오 Bold"/>
                <a:cs typeface="나눔스퀘어 네오 Bold"/>
              </a:rPr>
              <a:t> </a:t>
            </a:r>
            <a:r>
              <a:rPr dirty="0" sz="1200" spc="-55" b="1">
                <a:latin typeface="나눔스퀘어 네오 Bold"/>
                <a:cs typeface="나눔스퀘어 네오 Bold"/>
              </a:rPr>
              <a:t>보호덮</a:t>
            </a:r>
            <a:r>
              <a:rPr dirty="0" sz="1200" spc="-25" b="1">
                <a:latin typeface="나눔스퀘어 네오 Bold"/>
                <a:cs typeface="나눔스퀘어 네오 Bold"/>
              </a:rPr>
              <a:t>개</a:t>
            </a:r>
            <a:r>
              <a:rPr dirty="0" sz="1200" spc="-65" b="1">
                <a:latin typeface="나눔스퀘어 네오 Bold"/>
                <a:cs typeface="나눔스퀘어 네오 Bold"/>
              </a:rPr>
              <a:t> </a:t>
            </a:r>
            <a:r>
              <a:rPr dirty="0" sz="1200" spc="-55" b="1">
                <a:latin typeface="나눔스퀘어 네오 Bold"/>
                <a:cs typeface="나눔스퀘어 네오 Bold"/>
              </a:rPr>
              <a:t>부착</a:t>
            </a:r>
            <a:endParaRPr sz="1200">
              <a:latin typeface="나눔스퀘어 네오 Bold"/>
              <a:cs typeface="나눔스퀘어 네오 Bold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 algn="r" marR="346075">
              <a:lnSpc>
                <a:spcPct val="100000"/>
              </a:lnSpc>
              <a:spcBef>
                <a:spcPts val="780"/>
              </a:spcBef>
            </a:pPr>
            <a:r>
              <a:rPr dirty="0" sz="1200" spc="-15" b="1">
                <a:solidFill>
                  <a:srgbClr val="0092A1"/>
                </a:solidFill>
                <a:latin typeface="나눔스퀘어 네오 Bold"/>
                <a:cs typeface="나눔스퀘어 네오 Bold"/>
              </a:rPr>
              <a:t>•</a:t>
            </a:r>
            <a:r>
              <a:rPr dirty="0" sz="1200" spc="-65" b="1">
                <a:solidFill>
                  <a:srgbClr val="0092A1"/>
                </a:solidFill>
                <a:latin typeface="나눔스퀘어 네오 Bold"/>
                <a:cs typeface="나눔스퀘어 네오 Bold"/>
              </a:rPr>
              <a:t> </a:t>
            </a:r>
            <a:r>
              <a:rPr dirty="0" sz="1200" spc="-55" b="1">
                <a:latin typeface="나눔스퀘어 네오 Bold"/>
                <a:cs typeface="나눔스퀘어 네오 Bold"/>
              </a:rPr>
              <a:t>어깨높</a:t>
            </a:r>
            <a:r>
              <a:rPr dirty="0" sz="1200" spc="-25" b="1">
                <a:latin typeface="나눔스퀘어 네오 Bold"/>
                <a:cs typeface="나눔스퀘어 네오 Bold"/>
              </a:rPr>
              <a:t>이</a:t>
            </a:r>
            <a:r>
              <a:rPr dirty="0" sz="1200" spc="-65" b="1">
                <a:latin typeface="나눔스퀘어 네오 Bold"/>
                <a:cs typeface="나눔스퀘어 네오 Bold"/>
              </a:rPr>
              <a:t> </a:t>
            </a:r>
            <a:r>
              <a:rPr dirty="0" sz="1200" spc="-55" b="1">
                <a:latin typeface="나눔스퀘어 네오 Bold"/>
                <a:cs typeface="나눔스퀘어 네오 Bold"/>
              </a:rPr>
              <a:t>이상으</a:t>
            </a:r>
            <a:r>
              <a:rPr dirty="0" sz="1200" spc="-25" b="1">
                <a:latin typeface="나눔스퀘어 네오 Bold"/>
                <a:cs typeface="나눔스퀘어 네오 Bold"/>
              </a:rPr>
              <a:t>로</a:t>
            </a:r>
            <a:r>
              <a:rPr dirty="0" sz="1200" spc="-65" b="1">
                <a:latin typeface="나눔스퀘어 네오 Bold"/>
                <a:cs typeface="나눔스퀘어 네오 Bold"/>
              </a:rPr>
              <a:t> </a:t>
            </a:r>
            <a:r>
              <a:rPr dirty="0" sz="1200" spc="-55" b="1">
                <a:latin typeface="나눔스퀘어 네오 Bold"/>
                <a:cs typeface="나눔스퀘어 네오 Bold"/>
              </a:rPr>
              <a:t>기계</a:t>
            </a:r>
            <a:r>
              <a:rPr dirty="0" sz="1200" spc="-25" b="1">
                <a:latin typeface="나눔스퀘어 네오 Bold"/>
                <a:cs typeface="나눔스퀘어 네오 Bold"/>
              </a:rPr>
              <a:t>톱</a:t>
            </a:r>
            <a:r>
              <a:rPr dirty="0" sz="1200" spc="-65" b="1">
                <a:latin typeface="나눔스퀘어 네오 Bold"/>
                <a:cs typeface="나눔스퀘어 네오 Bold"/>
              </a:rPr>
              <a:t> </a:t>
            </a:r>
            <a:r>
              <a:rPr dirty="0" sz="1200" spc="-55" b="1">
                <a:latin typeface="나눔스퀘어 네오 Bold"/>
                <a:cs typeface="나눔스퀘어 네오 Bold"/>
              </a:rPr>
              <a:t>사</a:t>
            </a:r>
            <a:r>
              <a:rPr dirty="0" sz="1200" spc="-25" b="1">
                <a:latin typeface="나눔스퀘어 네오 Bold"/>
                <a:cs typeface="나눔스퀘어 네오 Bold"/>
              </a:rPr>
              <a:t>용</a:t>
            </a:r>
            <a:r>
              <a:rPr dirty="0" sz="1200" spc="-65" b="1">
                <a:latin typeface="나눔스퀘어 네오 Bold"/>
                <a:cs typeface="나눔스퀘어 네오 Bold"/>
              </a:rPr>
              <a:t> </a:t>
            </a:r>
            <a:r>
              <a:rPr dirty="0" sz="1200" spc="-55" b="1">
                <a:latin typeface="나눔스퀘어 네오 Bold"/>
                <a:cs typeface="나눔스퀘어 네오 Bold"/>
              </a:rPr>
              <a:t>지양</a:t>
            </a:r>
            <a:endParaRPr sz="1200">
              <a:latin typeface="나눔스퀘어 네오 Bold"/>
              <a:cs typeface="나눔스퀘어 네오 Bold"/>
            </a:endParaRPr>
          </a:p>
          <a:p>
            <a:pPr marL="12700">
              <a:lnSpc>
                <a:spcPct val="100000"/>
              </a:lnSpc>
              <a:spcBef>
                <a:spcPts val="355"/>
              </a:spcBef>
            </a:pPr>
            <a:r>
              <a:rPr dirty="0" sz="900" spc="-45" b="1">
                <a:latin typeface="나눔스퀘어 네오 Bold"/>
                <a:cs typeface="나눔스퀘어 네오 Bold"/>
              </a:rPr>
              <a:t>사다</a:t>
            </a:r>
            <a:r>
              <a:rPr dirty="0" sz="900" spc="-20" b="1">
                <a:latin typeface="나눔스퀘어 네오 Bold"/>
                <a:cs typeface="나눔스퀘어 네오 Bold"/>
              </a:rPr>
              <a:t>리</a:t>
            </a:r>
            <a:r>
              <a:rPr dirty="0" sz="900" spc="-50" b="1">
                <a:latin typeface="나눔스퀘어 네오 Bold"/>
                <a:cs typeface="나눔스퀘어 네오 Bold"/>
              </a:rPr>
              <a:t> </a:t>
            </a:r>
            <a:r>
              <a:rPr dirty="0" sz="900" spc="-45" b="1">
                <a:latin typeface="나눔스퀘어 네오 Bold"/>
                <a:cs typeface="나눔스퀘어 네오 Bold"/>
              </a:rPr>
              <a:t>작업</a:t>
            </a:r>
            <a:endParaRPr sz="900">
              <a:latin typeface="나눔스퀘어 네오 Bold"/>
              <a:cs typeface="나눔스퀘어 네오 Bold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707299" y="5431743"/>
            <a:ext cx="567055" cy="139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 spc="-45" b="1">
                <a:latin typeface="나눔스퀘어 네오 Bold"/>
                <a:cs typeface="나눔스퀘어 네오 Bold"/>
              </a:rPr>
              <a:t>고소</a:t>
            </a:r>
            <a:r>
              <a:rPr dirty="0" sz="900" spc="-20" b="1">
                <a:latin typeface="나눔스퀘어 네오 Bold"/>
                <a:cs typeface="나눔스퀘어 네오 Bold"/>
              </a:rPr>
              <a:t>차</a:t>
            </a:r>
            <a:r>
              <a:rPr dirty="0" sz="900" spc="-50" b="1">
                <a:latin typeface="나눔스퀘어 네오 Bold"/>
                <a:cs typeface="나눔스퀘어 네오 Bold"/>
              </a:rPr>
              <a:t> </a:t>
            </a:r>
            <a:r>
              <a:rPr dirty="0" sz="900" spc="-45" b="1">
                <a:latin typeface="나눔스퀘어 네오 Bold"/>
                <a:cs typeface="나눔스퀘어 네오 Bold"/>
              </a:rPr>
              <a:t>작업</a:t>
            </a:r>
            <a:endParaRPr sz="900">
              <a:latin typeface="나눔스퀘어 네오 Bold"/>
              <a:cs typeface="나눔스퀘어 네오 Bold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707299" y="1238767"/>
            <a:ext cx="5497195" cy="8007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500" spc="-30" b="1">
                <a:latin typeface="나눔스퀘어 네오 ExtraBold"/>
                <a:cs typeface="나눔스퀘어 네오 ExtraBold"/>
              </a:rPr>
              <a:t>③</a:t>
            </a:r>
            <a:r>
              <a:rPr dirty="0" sz="1500" spc="-85" b="1">
                <a:latin typeface="나눔스퀘어 네오 ExtraBold"/>
                <a:cs typeface="나눔스퀘어 네오 ExtraBold"/>
              </a:rPr>
              <a:t> </a:t>
            </a:r>
            <a:r>
              <a:rPr dirty="0" sz="1500" spc="-70" b="1">
                <a:latin typeface="나눔스퀘어 네오 ExtraBold"/>
                <a:cs typeface="나눔스퀘어 네오 ExtraBold"/>
              </a:rPr>
              <a:t>수</a:t>
            </a:r>
            <a:r>
              <a:rPr dirty="0" sz="1500" spc="-30" b="1">
                <a:latin typeface="나눔스퀘어 네오 ExtraBold"/>
                <a:cs typeface="나눔스퀘어 네오 ExtraBold"/>
              </a:rPr>
              <a:t>목</a:t>
            </a:r>
            <a:r>
              <a:rPr dirty="0" sz="1500" spc="-85" b="1">
                <a:latin typeface="나눔스퀘어 네오 ExtraBold"/>
                <a:cs typeface="나눔스퀘어 네오 ExtraBold"/>
              </a:rPr>
              <a:t> </a:t>
            </a:r>
            <a:r>
              <a:rPr dirty="0" sz="1500" spc="-70" b="1">
                <a:latin typeface="나눔스퀘어 네오 ExtraBold"/>
                <a:cs typeface="나눔스퀘어 네오 ExtraBold"/>
              </a:rPr>
              <a:t>전지(전지</a:t>
            </a:r>
            <a:r>
              <a:rPr dirty="0" sz="1500" spc="-10" b="1">
                <a:latin typeface="나눔스퀘어 네오 ExtraBold"/>
                <a:cs typeface="나눔스퀘어 네오 ExtraBold"/>
              </a:rPr>
              <a:t>,</a:t>
            </a:r>
            <a:r>
              <a:rPr dirty="0" sz="1500" spc="-85" b="1">
                <a:latin typeface="나눔스퀘어 네오 ExtraBold"/>
                <a:cs typeface="나눔스퀘어 네오 ExtraBold"/>
              </a:rPr>
              <a:t> </a:t>
            </a:r>
            <a:r>
              <a:rPr dirty="0" sz="1500" spc="-70" b="1">
                <a:latin typeface="나눔스퀘어 네오 ExtraBold"/>
                <a:cs typeface="나눔스퀘어 네오 ExtraBold"/>
              </a:rPr>
              <a:t>사다</a:t>
            </a:r>
            <a:r>
              <a:rPr dirty="0" sz="1500" spc="-30" b="1">
                <a:latin typeface="나눔스퀘어 네오 ExtraBold"/>
                <a:cs typeface="나눔스퀘어 네오 ExtraBold"/>
              </a:rPr>
              <a:t>리</a:t>
            </a:r>
            <a:r>
              <a:rPr dirty="0" sz="1500" spc="-85" b="1">
                <a:latin typeface="나눔스퀘어 네오 ExtraBold"/>
                <a:cs typeface="나눔스퀘어 네오 ExtraBold"/>
              </a:rPr>
              <a:t> </a:t>
            </a:r>
            <a:r>
              <a:rPr dirty="0" sz="1500" spc="-30" b="1">
                <a:latin typeface="나눔스퀘어 네오 ExtraBold"/>
                <a:cs typeface="나눔스퀘어 네오 ExtraBold"/>
              </a:rPr>
              <a:t>및</a:t>
            </a:r>
            <a:r>
              <a:rPr dirty="0" sz="1500" spc="-85" b="1">
                <a:latin typeface="나눔스퀘어 네오 ExtraBold"/>
                <a:cs typeface="나눔스퀘어 네오 ExtraBold"/>
              </a:rPr>
              <a:t> </a:t>
            </a:r>
            <a:r>
              <a:rPr dirty="0" sz="1500" spc="-70" b="1">
                <a:latin typeface="나눔스퀘어 네오 ExtraBold"/>
                <a:cs typeface="나눔스퀘어 네오 ExtraBold"/>
              </a:rPr>
              <a:t>고소</a:t>
            </a:r>
            <a:r>
              <a:rPr dirty="0" sz="1500" spc="-30" b="1">
                <a:latin typeface="나눔스퀘어 네오 ExtraBold"/>
                <a:cs typeface="나눔스퀘어 네오 ExtraBold"/>
              </a:rPr>
              <a:t>차</a:t>
            </a:r>
            <a:r>
              <a:rPr dirty="0" sz="1500" spc="-85" b="1">
                <a:latin typeface="나눔스퀘어 네오 ExtraBold"/>
                <a:cs typeface="나눔스퀘어 네오 ExtraBold"/>
              </a:rPr>
              <a:t> </a:t>
            </a:r>
            <a:r>
              <a:rPr dirty="0" sz="1500" spc="-70" b="1">
                <a:latin typeface="나눔스퀘어 네오 ExtraBold"/>
                <a:cs typeface="나눔스퀘어 네오 ExtraBold"/>
              </a:rPr>
              <a:t>작업</a:t>
            </a:r>
            <a:r>
              <a:rPr dirty="0" sz="1500" spc="-15" b="1">
                <a:latin typeface="나눔스퀘어 네오 ExtraBold"/>
                <a:cs typeface="나눔스퀘어 네오 ExtraBold"/>
              </a:rPr>
              <a:t>)</a:t>
            </a:r>
            <a:r>
              <a:rPr dirty="0" sz="1500" spc="-90" b="1">
                <a:latin typeface="나눔스퀘어 네오 ExtraBold"/>
                <a:cs typeface="나눔스퀘어 네오 ExtraBold"/>
              </a:rPr>
              <a:t> </a:t>
            </a:r>
            <a:r>
              <a:rPr dirty="0" sz="1500" spc="-15">
                <a:latin typeface="나눔스퀘어 네오 Regular"/>
                <a:cs typeface="나눔스퀘어 네오 Regular"/>
              </a:rPr>
              <a:t>-</a:t>
            </a:r>
            <a:r>
              <a:rPr dirty="0" sz="1500" spc="-85">
                <a:latin typeface="나눔스퀘어 네오 Regular"/>
                <a:cs typeface="나눔스퀘어 네오 Regular"/>
              </a:rPr>
              <a:t> </a:t>
            </a:r>
            <a:r>
              <a:rPr dirty="0" sz="1500" spc="-70">
                <a:latin typeface="나눔스퀘어 네오 Regular"/>
                <a:cs typeface="나눔스퀘어 네오 Regular"/>
              </a:rPr>
              <a:t>전지작</a:t>
            </a:r>
            <a:r>
              <a:rPr dirty="0" sz="1500" spc="-30">
                <a:latin typeface="나눔스퀘어 네오 Regular"/>
                <a:cs typeface="나눔스퀘어 네오 Regular"/>
              </a:rPr>
              <a:t>업</a:t>
            </a:r>
            <a:r>
              <a:rPr dirty="0" sz="1500" spc="-85">
                <a:latin typeface="나눔스퀘어 네오 Regular"/>
                <a:cs typeface="나눔스퀘어 네오 Regular"/>
              </a:rPr>
              <a:t> </a:t>
            </a:r>
            <a:r>
              <a:rPr dirty="0" sz="1500" spc="-30">
                <a:latin typeface="나눔스퀘어 네오 Regular"/>
                <a:cs typeface="나눔스퀘어 네오 Regular"/>
              </a:rPr>
              <a:t>중</a:t>
            </a:r>
            <a:r>
              <a:rPr dirty="0" sz="1500" spc="-85">
                <a:latin typeface="나눔스퀘어 네오 Regular"/>
                <a:cs typeface="나눔스퀘어 네오 Regular"/>
              </a:rPr>
              <a:t> </a:t>
            </a:r>
            <a:r>
              <a:rPr dirty="0" sz="1500" spc="-70">
                <a:latin typeface="나눔스퀘어 네오 Regular"/>
                <a:cs typeface="나눔스퀘어 네오 Regular"/>
              </a:rPr>
              <a:t>떨어짐</a:t>
            </a:r>
            <a:r>
              <a:rPr dirty="0" sz="1500" spc="-10">
                <a:latin typeface="나눔스퀘어 네오 Regular"/>
                <a:cs typeface="나눔스퀘어 네오 Regular"/>
              </a:rPr>
              <a:t>,</a:t>
            </a:r>
            <a:r>
              <a:rPr dirty="0" sz="1500" spc="-85">
                <a:latin typeface="나눔스퀘어 네오 Regular"/>
                <a:cs typeface="나눔스퀘어 네오 Regular"/>
              </a:rPr>
              <a:t> </a:t>
            </a:r>
            <a:r>
              <a:rPr dirty="0" sz="1500" spc="-70">
                <a:latin typeface="나눔스퀘어 네오 Regular"/>
                <a:cs typeface="나눔스퀘어 네오 Regular"/>
              </a:rPr>
              <a:t>베</a:t>
            </a:r>
            <a:r>
              <a:rPr dirty="0" sz="1500" spc="-30">
                <a:latin typeface="나눔스퀘어 네오 Regular"/>
                <a:cs typeface="나눔스퀘어 네오 Regular"/>
              </a:rPr>
              <a:t>임</a:t>
            </a:r>
            <a:r>
              <a:rPr dirty="0" sz="1500" spc="-85">
                <a:latin typeface="나눔스퀘어 네오 Regular"/>
                <a:cs typeface="나눔스퀘어 네오 Regular"/>
              </a:rPr>
              <a:t> </a:t>
            </a:r>
            <a:r>
              <a:rPr dirty="0" sz="1500" spc="-30">
                <a:latin typeface="나눔스퀘어 네오 Regular"/>
                <a:cs typeface="나눔스퀘어 네오 Regular"/>
              </a:rPr>
              <a:t>등</a:t>
            </a:r>
            <a:endParaRPr sz="1500">
              <a:latin typeface="나눔스퀘어 네오 Regular"/>
              <a:cs typeface="나눔스퀘어 네오 Regular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 marL="150495">
              <a:lnSpc>
                <a:spcPct val="100000"/>
              </a:lnSpc>
              <a:spcBef>
                <a:spcPts val="955"/>
              </a:spcBef>
              <a:tabLst>
                <a:tab pos="2053589" algn="l"/>
              </a:tabLst>
            </a:pPr>
            <a:r>
              <a:rPr dirty="0" baseline="2525" sz="1650" spc="-75" b="1">
                <a:solidFill>
                  <a:srgbClr val="0092A1"/>
                </a:solidFill>
                <a:latin typeface="나눔스퀘어 네오 Heavy"/>
                <a:cs typeface="나눔스퀘어 네오 Heavy"/>
              </a:rPr>
              <a:t>공정·작업</a:t>
            </a:r>
            <a:r>
              <a:rPr dirty="0" baseline="2525" sz="1650" spc="-37" b="1">
                <a:solidFill>
                  <a:srgbClr val="0092A1"/>
                </a:solidFill>
                <a:latin typeface="나눔스퀘어 네오 Heavy"/>
                <a:cs typeface="나눔스퀘어 네오 Heavy"/>
              </a:rPr>
              <a:t>별</a:t>
            </a:r>
            <a:r>
              <a:rPr dirty="0" baseline="2525" sz="1650" spc="-89" b="1">
                <a:solidFill>
                  <a:srgbClr val="0092A1"/>
                </a:solidFill>
                <a:latin typeface="나눔스퀘어 네오 Heavy"/>
                <a:cs typeface="나눔스퀘어 네오 Heavy"/>
              </a:rPr>
              <a:t> </a:t>
            </a:r>
            <a:r>
              <a:rPr dirty="0" baseline="2525" sz="1650" spc="-82" b="1">
                <a:solidFill>
                  <a:srgbClr val="0092A1"/>
                </a:solidFill>
                <a:latin typeface="나눔스퀘어 네오 Heavy"/>
                <a:cs typeface="나눔스퀘어 네오 Heavy"/>
              </a:rPr>
              <a:t>내</a:t>
            </a:r>
            <a:r>
              <a:rPr dirty="0" baseline="2525" sz="1650" spc="-37" b="1">
                <a:solidFill>
                  <a:srgbClr val="0092A1"/>
                </a:solidFill>
                <a:latin typeface="나눔스퀘어 네오 Heavy"/>
                <a:cs typeface="나눔스퀘어 네오 Heavy"/>
              </a:rPr>
              <a:t>용</a:t>
            </a:r>
            <a:r>
              <a:rPr dirty="0" baseline="2525" sz="1650" b="1">
                <a:solidFill>
                  <a:srgbClr val="0092A1"/>
                </a:solidFill>
                <a:latin typeface="나눔스퀘어 네오 Heavy"/>
                <a:cs typeface="나눔스퀘어 네오 Heavy"/>
              </a:rPr>
              <a:t>	</a:t>
            </a:r>
            <a:r>
              <a:rPr dirty="0" sz="1100" spc="-50" b="1">
                <a:solidFill>
                  <a:srgbClr val="FFFFFF"/>
                </a:solidFill>
                <a:latin typeface="나눔스퀘어 네오 Heavy"/>
                <a:cs typeface="나눔스퀘어 네오 Heavy"/>
              </a:rPr>
              <a:t>유해·위험요인</a:t>
            </a:r>
            <a:endParaRPr sz="1100">
              <a:latin typeface="나눔스퀘어 네오 Heavy"/>
              <a:cs typeface="나눔스퀘어 네오 Heavy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6379197" y="1710004"/>
            <a:ext cx="3592829" cy="3295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49225">
              <a:lnSpc>
                <a:spcPct val="100000"/>
              </a:lnSpc>
            </a:pPr>
            <a:r>
              <a:rPr dirty="0" sz="1100" spc="-55" b="1">
                <a:solidFill>
                  <a:srgbClr val="FFFFFF"/>
                </a:solidFill>
                <a:latin typeface="나눔스퀘어 네오 Heavy"/>
                <a:cs typeface="나눔스퀘어 네오 Heavy"/>
              </a:rPr>
              <a:t>예방대책</a:t>
            </a:r>
            <a:endParaRPr sz="1100">
              <a:latin typeface="나눔스퀘어 네오 Heavy"/>
              <a:cs typeface="나눔스퀘어 네오 Heavy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2734200" y="4170184"/>
            <a:ext cx="3282315" cy="0"/>
          </a:xfrm>
          <a:custGeom>
            <a:avLst/>
            <a:gdLst/>
            <a:ahLst/>
            <a:cxnLst/>
            <a:rect l="l" t="t" r="r" b="b"/>
            <a:pathLst>
              <a:path w="3282315" h="0">
                <a:moveTo>
                  <a:pt x="0" y="0"/>
                </a:moveTo>
                <a:lnTo>
                  <a:pt x="3282302" y="0"/>
                </a:lnTo>
              </a:path>
            </a:pathLst>
          </a:custGeom>
          <a:ln w="6350">
            <a:solidFill>
              <a:srgbClr val="F6AF5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6528844" y="4170184"/>
            <a:ext cx="3282315" cy="0"/>
          </a:xfrm>
          <a:custGeom>
            <a:avLst/>
            <a:gdLst/>
            <a:ahLst/>
            <a:cxnLst/>
            <a:rect l="l" t="t" r="r" b="b"/>
            <a:pathLst>
              <a:path w="3282315" h="0">
                <a:moveTo>
                  <a:pt x="0" y="0"/>
                </a:moveTo>
                <a:lnTo>
                  <a:pt x="3282302" y="0"/>
                </a:lnTo>
              </a:path>
            </a:pathLst>
          </a:custGeom>
          <a:ln w="6350">
            <a:solidFill>
              <a:srgbClr val="77AFB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 txBox="1"/>
          <p:nvPr/>
        </p:nvSpPr>
        <p:spPr>
          <a:xfrm>
            <a:off x="2748499" y="2209752"/>
            <a:ext cx="2578100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 spc="-15" b="1">
                <a:solidFill>
                  <a:srgbClr val="F18B00"/>
                </a:solidFill>
                <a:latin typeface="나눔스퀘어 네오 Bold"/>
                <a:cs typeface="나눔스퀘어 네오 Bold"/>
              </a:rPr>
              <a:t>•</a:t>
            </a:r>
            <a:r>
              <a:rPr dirty="0" sz="1200" spc="-65" b="1">
                <a:solidFill>
                  <a:srgbClr val="F18B00"/>
                </a:solidFill>
                <a:latin typeface="나눔스퀘어 네오 Bold"/>
                <a:cs typeface="나눔스퀘어 네오 Bold"/>
              </a:rPr>
              <a:t> </a:t>
            </a:r>
            <a:r>
              <a:rPr dirty="0" sz="1200" spc="-55" b="1">
                <a:latin typeface="나눔스퀘어 네오 Bold"/>
                <a:cs typeface="나눔스퀘어 네오 Bold"/>
              </a:rPr>
              <a:t>전지작</a:t>
            </a:r>
            <a:r>
              <a:rPr dirty="0" sz="1200" spc="-25" b="1">
                <a:latin typeface="나눔스퀘어 네오 Bold"/>
                <a:cs typeface="나눔스퀘어 네오 Bold"/>
              </a:rPr>
              <a:t>업</a:t>
            </a:r>
            <a:r>
              <a:rPr dirty="0" sz="1200" spc="-65" b="1">
                <a:latin typeface="나눔스퀘어 네오 Bold"/>
                <a:cs typeface="나눔스퀘어 네오 Bold"/>
              </a:rPr>
              <a:t> </a:t>
            </a:r>
            <a:r>
              <a:rPr dirty="0" sz="1200" spc="-25" b="1">
                <a:latin typeface="나눔스퀘어 네오 Bold"/>
                <a:cs typeface="나눔스퀘어 네오 Bold"/>
              </a:rPr>
              <a:t>중</a:t>
            </a:r>
            <a:r>
              <a:rPr dirty="0" sz="1200" spc="-65" b="1">
                <a:latin typeface="나눔스퀘어 네오 Bold"/>
                <a:cs typeface="나눔스퀘어 네오 Bold"/>
              </a:rPr>
              <a:t> </a:t>
            </a:r>
            <a:r>
              <a:rPr dirty="0" sz="1200" spc="-55" b="1">
                <a:latin typeface="나눔스퀘어 네오 Bold"/>
                <a:cs typeface="나눔스퀘어 네오 Bold"/>
              </a:rPr>
              <a:t>전지공구</a:t>
            </a:r>
            <a:r>
              <a:rPr dirty="0" sz="1200" spc="-25" b="1">
                <a:latin typeface="나눔스퀘어 네오 Bold"/>
                <a:cs typeface="나눔스퀘어 네오 Bold"/>
              </a:rPr>
              <a:t>에</a:t>
            </a:r>
            <a:r>
              <a:rPr dirty="0" sz="1200" spc="-65" b="1">
                <a:latin typeface="나눔스퀘어 네오 Bold"/>
                <a:cs typeface="나눔스퀘어 네오 Bold"/>
              </a:rPr>
              <a:t> </a:t>
            </a:r>
            <a:r>
              <a:rPr dirty="0" sz="1200" spc="-55" b="1">
                <a:latin typeface="나눔스퀘어 네오 Bold"/>
                <a:cs typeface="나눔스퀘어 네오 Bold"/>
              </a:rPr>
              <a:t>베임(전기</a:t>
            </a:r>
            <a:r>
              <a:rPr dirty="0" sz="1200" spc="-25" b="1">
                <a:latin typeface="나눔스퀘어 네오 Bold"/>
                <a:cs typeface="나눔스퀘어 네오 Bold"/>
              </a:rPr>
              <a:t>톱</a:t>
            </a:r>
            <a:r>
              <a:rPr dirty="0" sz="1200" spc="-65" b="1">
                <a:latin typeface="나눔스퀘어 네오 Bold"/>
                <a:cs typeface="나눔스퀘어 네오 Bold"/>
              </a:rPr>
              <a:t> </a:t>
            </a:r>
            <a:r>
              <a:rPr dirty="0" sz="1200" spc="-50" b="1">
                <a:latin typeface="나눔스퀘어 네오 Bold"/>
                <a:cs typeface="나눔스퀘어 네오 Bold"/>
              </a:rPr>
              <a:t>등)</a:t>
            </a:r>
            <a:endParaRPr sz="1200">
              <a:latin typeface="나눔스퀘어 네오 Bold"/>
              <a:cs typeface="나눔스퀘어 네오 Bold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2748499" y="4267152"/>
            <a:ext cx="2328545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 spc="-15" b="1">
                <a:solidFill>
                  <a:srgbClr val="F18B00"/>
                </a:solidFill>
                <a:latin typeface="나눔스퀘어 네오 Bold"/>
                <a:cs typeface="나눔스퀘어 네오 Bold"/>
              </a:rPr>
              <a:t>•</a:t>
            </a:r>
            <a:r>
              <a:rPr dirty="0" sz="1200" spc="-65" b="1">
                <a:solidFill>
                  <a:srgbClr val="F18B00"/>
                </a:solidFill>
                <a:latin typeface="나눔스퀘어 네오 Bold"/>
                <a:cs typeface="나눔스퀘어 네오 Bold"/>
              </a:rPr>
              <a:t> </a:t>
            </a:r>
            <a:r>
              <a:rPr dirty="0" sz="1200" spc="-55" b="1">
                <a:latin typeface="나눔스퀘어 네오 Bold"/>
                <a:cs typeface="나눔스퀘어 네오 Bold"/>
              </a:rPr>
              <a:t>사다</a:t>
            </a:r>
            <a:r>
              <a:rPr dirty="0" sz="1200" spc="-25" b="1">
                <a:latin typeface="나눔스퀘어 네오 Bold"/>
                <a:cs typeface="나눔스퀘어 네오 Bold"/>
              </a:rPr>
              <a:t>리</a:t>
            </a:r>
            <a:r>
              <a:rPr dirty="0" sz="1200" spc="-65" b="1">
                <a:latin typeface="나눔스퀘어 네오 Bold"/>
                <a:cs typeface="나눔스퀘어 네오 Bold"/>
              </a:rPr>
              <a:t> </a:t>
            </a:r>
            <a:r>
              <a:rPr dirty="0" sz="1200" spc="-55" b="1">
                <a:latin typeface="나눔스퀘어 네오 Bold"/>
                <a:cs typeface="나눔스퀘어 네오 Bold"/>
              </a:rPr>
              <a:t>상단에</a:t>
            </a:r>
            <a:r>
              <a:rPr dirty="0" sz="1200" spc="-25" b="1">
                <a:latin typeface="나눔스퀘어 네오 Bold"/>
                <a:cs typeface="나눔스퀘어 네오 Bold"/>
              </a:rPr>
              <a:t>서</a:t>
            </a:r>
            <a:r>
              <a:rPr dirty="0" sz="1200" spc="-65" b="1">
                <a:latin typeface="나눔스퀘어 네오 Bold"/>
                <a:cs typeface="나눔스퀘어 네오 Bold"/>
              </a:rPr>
              <a:t> </a:t>
            </a:r>
            <a:r>
              <a:rPr dirty="0" sz="1200" spc="-55" b="1">
                <a:latin typeface="나눔스퀘어 네오 Bold"/>
                <a:cs typeface="나눔스퀘어 네오 Bold"/>
              </a:rPr>
              <a:t>전지작</a:t>
            </a:r>
            <a:r>
              <a:rPr dirty="0" sz="1200" spc="-25" b="1">
                <a:latin typeface="나눔스퀘어 네오 Bold"/>
                <a:cs typeface="나눔스퀘어 네오 Bold"/>
              </a:rPr>
              <a:t>업</a:t>
            </a:r>
            <a:r>
              <a:rPr dirty="0" sz="1200" spc="-65" b="1">
                <a:latin typeface="나눔스퀘어 네오 Bold"/>
                <a:cs typeface="나눔스퀘어 네오 Bold"/>
              </a:rPr>
              <a:t> </a:t>
            </a:r>
            <a:r>
              <a:rPr dirty="0" sz="1200" spc="-25" b="1">
                <a:latin typeface="나눔스퀘어 네오 Bold"/>
                <a:cs typeface="나눔스퀘어 네오 Bold"/>
              </a:rPr>
              <a:t>중</a:t>
            </a:r>
            <a:r>
              <a:rPr dirty="0" sz="1200" spc="-65" b="1">
                <a:latin typeface="나눔스퀘어 네오 Bold"/>
                <a:cs typeface="나눔스퀘어 네오 Bold"/>
              </a:rPr>
              <a:t> </a:t>
            </a:r>
            <a:r>
              <a:rPr dirty="0" sz="1200" spc="-55" b="1">
                <a:latin typeface="나눔스퀘어 네오 Bold"/>
                <a:cs typeface="나눔스퀘어 네오 Bold"/>
              </a:rPr>
              <a:t>떨어짐</a:t>
            </a:r>
            <a:endParaRPr sz="1200">
              <a:latin typeface="나눔스퀘어 네오 Bold"/>
              <a:cs typeface="나눔스퀘어 네오 Bold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2748499" y="4724352"/>
            <a:ext cx="3116580" cy="406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16205" marR="5080" indent="-104139">
              <a:lnSpc>
                <a:spcPct val="125000"/>
              </a:lnSpc>
            </a:pPr>
            <a:r>
              <a:rPr dirty="0" sz="1200" spc="-15" b="1">
                <a:solidFill>
                  <a:srgbClr val="F18B00"/>
                </a:solidFill>
                <a:latin typeface="나눔스퀘어 네오 Bold"/>
                <a:cs typeface="나눔스퀘어 네오 Bold"/>
              </a:rPr>
              <a:t>•</a:t>
            </a:r>
            <a:r>
              <a:rPr dirty="0" sz="1200" spc="-65" b="1">
                <a:solidFill>
                  <a:srgbClr val="F18B00"/>
                </a:solidFill>
                <a:latin typeface="나눔스퀘어 네오 Bold"/>
                <a:cs typeface="나눔스퀘어 네오 Bold"/>
              </a:rPr>
              <a:t> </a:t>
            </a:r>
            <a:r>
              <a:rPr dirty="0" sz="1200" spc="-55" b="1">
                <a:latin typeface="나눔스퀘어 네오 Bold"/>
                <a:cs typeface="나눔스퀘어 네오 Bold"/>
              </a:rPr>
              <a:t>수</a:t>
            </a:r>
            <a:r>
              <a:rPr dirty="0" sz="1200" spc="-25" b="1">
                <a:latin typeface="나눔스퀘어 네오 Bold"/>
                <a:cs typeface="나눔스퀘어 네오 Bold"/>
              </a:rPr>
              <a:t>목</a:t>
            </a:r>
            <a:r>
              <a:rPr dirty="0" sz="1200" spc="-65" b="1">
                <a:latin typeface="나눔스퀘어 네오 Bold"/>
                <a:cs typeface="나눔스퀘어 네오 Bold"/>
              </a:rPr>
              <a:t> </a:t>
            </a:r>
            <a:r>
              <a:rPr dirty="0" sz="1200" spc="-55" b="1">
                <a:latin typeface="나눔스퀘어 네오 Bold"/>
                <a:cs typeface="나눔스퀘어 네오 Bold"/>
              </a:rPr>
              <a:t>가지치</a:t>
            </a:r>
            <a:r>
              <a:rPr dirty="0" sz="1200" spc="-25" b="1">
                <a:latin typeface="나눔스퀘어 네오 Bold"/>
                <a:cs typeface="나눔스퀘어 네오 Bold"/>
              </a:rPr>
              <a:t>기</a:t>
            </a:r>
            <a:r>
              <a:rPr dirty="0" sz="1200" spc="-65" b="1">
                <a:latin typeface="나눔스퀘어 네오 Bold"/>
                <a:cs typeface="나눔스퀘어 네오 Bold"/>
              </a:rPr>
              <a:t> </a:t>
            </a:r>
            <a:r>
              <a:rPr dirty="0" sz="1200" spc="-55" b="1">
                <a:latin typeface="나눔스퀘어 네오 Bold"/>
                <a:cs typeface="나눔스퀘어 네오 Bold"/>
              </a:rPr>
              <a:t>작</a:t>
            </a:r>
            <a:r>
              <a:rPr dirty="0" sz="1200" spc="-25" b="1">
                <a:latin typeface="나눔스퀘어 네오 Bold"/>
                <a:cs typeface="나눔스퀘어 네오 Bold"/>
              </a:rPr>
              <a:t>업</a:t>
            </a:r>
            <a:r>
              <a:rPr dirty="0" sz="1200" spc="-65" b="1">
                <a:latin typeface="나눔스퀘어 네오 Bold"/>
                <a:cs typeface="나눔스퀘어 네오 Bold"/>
              </a:rPr>
              <a:t> </a:t>
            </a:r>
            <a:r>
              <a:rPr dirty="0" sz="1200" spc="-25" b="1">
                <a:latin typeface="나눔스퀘어 네오 Bold"/>
                <a:cs typeface="나눔스퀘어 네오 Bold"/>
              </a:rPr>
              <a:t>중</a:t>
            </a:r>
            <a:r>
              <a:rPr dirty="0" sz="1200" spc="-65" b="1">
                <a:latin typeface="나눔스퀘어 네오 Bold"/>
                <a:cs typeface="나눔스퀘어 네오 Bold"/>
              </a:rPr>
              <a:t> </a:t>
            </a:r>
            <a:r>
              <a:rPr dirty="0" sz="1200" spc="-55" b="1">
                <a:latin typeface="나눔스퀘어 네오 Bold"/>
                <a:cs typeface="나눔스퀘어 네오 Bold"/>
              </a:rPr>
              <a:t>이동</a:t>
            </a:r>
            <a:r>
              <a:rPr dirty="0" sz="1200" spc="-25" b="1">
                <a:latin typeface="나눔스퀘어 네오 Bold"/>
                <a:cs typeface="나눔스퀘어 네오 Bold"/>
              </a:rPr>
              <a:t>식</a:t>
            </a:r>
            <a:r>
              <a:rPr dirty="0" sz="1200" spc="-65" b="1">
                <a:latin typeface="나눔스퀘어 네오 Bold"/>
                <a:cs typeface="나눔스퀘어 네오 Bold"/>
              </a:rPr>
              <a:t> </a:t>
            </a:r>
            <a:r>
              <a:rPr dirty="0" sz="1200" spc="-55" b="1">
                <a:latin typeface="나눔스퀘어 네오 Bold"/>
                <a:cs typeface="나눔스퀘어 네오 Bold"/>
              </a:rPr>
              <a:t>사다리</a:t>
            </a:r>
            <a:r>
              <a:rPr dirty="0" sz="1200" spc="-25" b="1">
                <a:latin typeface="나눔스퀘어 네오 Bold"/>
                <a:cs typeface="나눔스퀘어 네오 Bold"/>
              </a:rPr>
              <a:t>가</a:t>
            </a:r>
            <a:r>
              <a:rPr dirty="0" sz="1200" spc="-65" b="1">
                <a:latin typeface="나눔스퀘어 네오 Bold"/>
                <a:cs typeface="나눔스퀘어 네오 Bold"/>
              </a:rPr>
              <a:t> </a:t>
            </a:r>
            <a:r>
              <a:rPr dirty="0" sz="1200" spc="-55" b="1">
                <a:latin typeface="나눔스퀘어 네오 Bold"/>
                <a:cs typeface="나눔스퀘어 네오 Bold"/>
              </a:rPr>
              <a:t>뒤</a:t>
            </a:r>
            <a:r>
              <a:rPr dirty="0" sz="1200" spc="-25" b="1">
                <a:latin typeface="나눔스퀘어 네오 Bold"/>
                <a:cs typeface="나눔스퀘어 네오 Bold"/>
              </a:rPr>
              <a:t>집</a:t>
            </a:r>
            <a:r>
              <a:rPr dirty="0" sz="1200" spc="-65" b="1">
                <a:latin typeface="나눔스퀘어 네오 Bold"/>
                <a:cs typeface="나눔스퀘어 네오 Bold"/>
              </a:rPr>
              <a:t> </a:t>
            </a:r>
            <a:r>
              <a:rPr dirty="0" sz="1200" spc="-55" b="1">
                <a:latin typeface="나눔스퀘어 네오 Bold"/>
                <a:cs typeface="나눔스퀘어 네오 Bold"/>
              </a:rPr>
              <a:t>히며</a:t>
            </a:r>
            <a:r>
              <a:rPr dirty="0" sz="1200" spc="-50" b="1">
                <a:latin typeface="나눔스퀘어 네오 Bold"/>
                <a:cs typeface="나눔스퀘어 네오 Bold"/>
              </a:rPr>
              <a:t> 떨어짐</a:t>
            </a:r>
            <a:endParaRPr sz="1200">
              <a:latin typeface="나눔스퀘어 네오 Bold"/>
              <a:cs typeface="나눔스퀘어 네오 Bold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6502910" y="2209752"/>
            <a:ext cx="2394585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 spc="-15" b="1">
                <a:solidFill>
                  <a:srgbClr val="0092A1"/>
                </a:solidFill>
                <a:latin typeface="나눔스퀘어 네오 Bold"/>
                <a:cs typeface="나눔스퀘어 네오 Bold"/>
              </a:rPr>
              <a:t>•</a:t>
            </a:r>
            <a:r>
              <a:rPr dirty="0" sz="1200" spc="-65" b="1">
                <a:solidFill>
                  <a:srgbClr val="0092A1"/>
                </a:solidFill>
                <a:latin typeface="나눔스퀘어 네오 Bold"/>
                <a:cs typeface="나눔스퀘어 네오 Bold"/>
              </a:rPr>
              <a:t> </a:t>
            </a:r>
            <a:r>
              <a:rPr dirty="0" sz="1200" spc="-25" b="1">
                <a:latin typeface="나눔스퀘어 네오 Bold"/>
                <a:cs typeface="나눔스퀘어 네오 Bold"/>
              </a:rPr>
              <a:t>낫</a:t>
            </a:r>
            <a:r>
              <a:rPr dirty="0" sz="1200" spc="-65" b="1">
                <a:latin typeface="나눔스퀘어 네오 Bold"/>
                <a:cs typeface="나눔스퀘어 네오 Bold"/>
              </a:rPr>
              <a:t> </a:t>
            </a:r>
            <a:r>
              <a:rPr dirty="0" sz="1200" spc="-55" b="1">
                <a:latin typeface="나눔스퀘어 네오 Bold"/>
                <a:cs typeface="나눔스퀘어 네오 Bold"/>
              </a:rPr>
              <a:t>날</a:t>
            </a:r>
            <a:r>
              <a:rPr dirty="0" sz="1200" spc="-25" b="1">
                <a:latin typeface="나눔스퀘어 네오 Bold"/>
                <a:cs typeface="나눔스퀘어 네오 Bold"/>
              </a:rPr>
              <a:t>과</a:t>
            </a:r>
            <a:r>
              <a:rPr dirty="0" sz="1200" spc="-65" b="1">
                <a:latin typeface="나눔스퀘어 네오 Bold"/>
                <a:cs typeface="나눔스퀘어 네오 Bold"/>
              </a:rPr>
              <a:t> </a:t>
            </a:r>
            <a:r>
              <a:rPr dirty="0" sz="1200" spc="-55" b="1">
                <a:latin typeface="나눔스퀘어 네오 Bold"/>
                <a:cs typeface="나눔스퀘어 네오 Bold"/>
              </a:rPr>
              <a:t>몸</a:t>
            </a:r>
            <a:r>
              <a:rPr dirty="0" sz="1200" spc="-25" b="1">
                <a:latin typeface="나눔스퀘어 네오 Bold"/>
                <a:cs typeface="나눔스퀘어 네오 Bold"/>
              </a:rPr>
              <a:t>체</a:t>
            </a:r>
            <a:r>
              <a:rPr dirty="0" sz="1200" spc="-65" b="1">
                <a:latin typeface="나눔스퀘어 네오 Bold"/>
                <a:cs typeface="나눔스퀘어 네오 Bold"/>
              </a:rPr>
              <a:t> </a:t>
            </a:r>
            <a:r>
              <a:rPr dirty="0" sz="1200" spc="-55" b="1">
                <a:latin typeface="나눔스퀘어 네오 Bold"/>
                <a:cs typeface="나눔스퀘어 네오 Bold"/>
              </a:rPr>
              <a:t>연결부</a:t>
            </a:r>
            <a:r>
              <a:rPr dirty="0" sz="1200" spc="-25" b="1">
                <a:latin typeface="나눔스퀘어 네오 Bold"/>
                <a:cs typeface="나눔스퀘어 네오 Bold"/>
              </a:rPr>
              <a:t>의</a:t>
            </a:r>
            <a:r>
              <a:rPr dirty="0" sz="1200" spc="-65" b="1">
                <a:latin typeface="나눔스퀘어 네오 Bold"/>
                <a:cs typeface="나눔스퀘어 네오 Bold"/>
              </a:rPr>
              <a:t> </a:t>
            </a:r>
            <a:r>
              <a:rPr dirty="0" sz="1200" spc="-55" b="1">
                <a:latin typeface="나눔스퀘어 네오 Bold"/>
                <a:cs typeface="나눔스퀘어 네오 Bold"/>
              </a:rPr>
              <a:t>고</a:t>
            </a:r>
            <a:r>
              <a:rPr dirty="0" sz="1200" spc="-25" b="1">
                <a:latin typeface="나눔스퀘어 네오 Bold"/>
                <a:cs typeface="나눔스퀘어 네오 Bold"/>
              </a:rPr>
              <a:t>정</a:t>
            </a:r>
            <a:r>
              <a:rPr dirty="0" sz="1200" spc="-65" b="1">
                <a:latin typeface="나눔스퀘어 네오 Bold"/>
                <a:cs typeface="나눔스퀘어 네오 Bold"/>
              </a:rPr>
              <a:t> </a:t>
            </a:r>
            <a:r>
              <a:rPr dirty="0" sz="1200" spc="-55" b="1">
                <a:latin typeface="나눔스퀘어 네오 Bold"/>
                <a:cs typeface="나눔스퀘어 네오 Bold"/>
              </a:rPr>
              <a:t>상</a:t>
            </a:r>
            <a:r>
              <a:rPr dirty="0" sz="1200" spc="-25" b="1">
                <a:latin typeface="나눔스퀘어 네오 Bold"/>
                <a:cs typeface="나눔스퀘어 네오 Bold"/>
              </a:rPr>
              <a:t>태</a:t>
            </a:r>
            <a:r>
              <a:rPr dirty="0" sz="1200" spc="-65" b="1">
                <a:latin typeface="나눔스퀘어 네오 Bold"/>
                <a:cs typeface="나눔스퀘어 네오 Bold"/>
              </a:rPr>
              <a:t> </a:t>
            </a:r>
            <a:r>
              <a:rPr dirty="0" sz="1200" spc="-55" b="1">
                <a:latin typeface="나눔스퀘어 네오 Bold"/>
                <a:cs typeface="나눔스퀘어 네오 Bold"/>
              </a:rPr>
              <a:t>확인</a:t>
            </a:r>
            <a:endParaRPr sz="1200">
              <a:latin typeface="나눔스퀘어 네오 Bold"/>
              <a:cs typeface="나눔스퀘어 네오 Bold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6502910" y="4267152"/>
            <a:ext cx="3336925" cy="406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16205" marR="5080" indent="-104139">
              <a:lnSpc>
                <a:spcPct val="125000"/>
              </a:lnSpc>
            </a:pPr>
            <a:r>
              <a:rPr dirty="0" sz="1200" spc="-15" b="1">
                <a:solidFill>
                  <a:srgbClr val="0092A1"/>
                </a:solidFill>
                <a:latin typeface="나눔스퀘어 네오 Bold"/>
                <a:cs typeface="나눔스퀘어 네오 Bold"/>
              </a:rPr>
              <a:t>•</a:t>
            </a:r>
            <a:r>
              <a:rPr dirty="0" sz="1200" spc="-65" b="1">
                <a:solidFill>
                  <a:srgbClr val="0092A1"/>
                </a:solidFill>
                <a:latin typeface="나눔스퀘어 네오 Bold"/>
                <a:cs typeface="나눔스퀘어 네오 Bold"/>
              </a:rPr>
              <a:t> </a:t>
            </a:r>
            <a:r>
              <a:rPr dirty="0" sz="1200" spc="-55" b="1">
                <a:latin typeface="나눔스퀘어 네오 Bold"/>
                <a:cs typeface="나눔스퀘어 네오 Bold"/>
              </a:rPr>
              <a:t>발붙</a:t>
            </a:r>
            <a:r>
              <a:rPr dirty="0" sz="1200" spc="-25" b="1">
                <a:latin typeface="나눔스퀘어 네오 Bold"/>
                <a:cs typeface="나눔스퀘어 네오 Bold"/>
              </a:rPr>
              <a:t>임</a:t>
            </a:r>
            <a:r>
              <a:rPr dirty="0" sz="1200" spc="-65" b="1">
                <a:latin typeface="나눔스퀘어 네오 Bold"/>
                <a:cs typeface="나눔스퀘어 네오 Bold"/>
              </a:rPr>
              <a:t> </a:t>
            </a:r>
            <a:r>
              <a:rPr dirty="0" sz="1200" spc="-50" b="1">
                <a:latin typeface="나눔스퀘어 네오 Bold"/>
                <a:cs typeface="나눔스퀘어 네오 Bold"/>
              </a:rPr>
              <a:t>사다리(조경용)에</a:t>
            </a:r>
            <a:r>
              <a:rPr dirty="0" sz="1200" spc="-25" b="1">
                <a:latin typeface="나눔스퀘어 네오 Bold"/>
                <a:cs typeface="나눔스퀘어 네오 Bold"/>
              </a:rPr>
              <a:t>서</a:t>
            </a:r>
            <a:r>
              <a:rPr dirty="0" sz="1200" spc="-65" b="1">
                <a:latin typeface="나눔스퀘어 네오 Bold"/>
                <a:cs typeface="나눔스퀘어 네오 Bold"/>
              </a:rPr>
              <a:t> </a:t>
            </a:r>
            <a:r>
              <a:rPr dirty="0" sz="1200" spc="-55" b="1">
                <a:latin typeface="나눔스퀘어 네오 Bold"/>
                <a:cs typeface="나눔스퀘어 네오 Bold"/>
              </a:rPr>
              <a:t>작업</a:t>
            </a:r>
            <a:r>
              <a:rPr dirty="0" sz="1200" spc="-25" b="1">
                <a:latin typeface="나눔스퀘어 네오 Bold"/>
                <a:cs typeface="나눔스퀘어 네오 Bold"/>
              </a:rPr>
              <a:t>할</a:t>
            </a:r>
            <a:r>
              <a:rPr dirty="0" sz="1200" spc="-65" b="1">
                <a:latin typeface="나눔스퀘어 네오 Bold"/>
                <a:cs typeface="나눔스퀘어 네오 Bold"/>
              </a:rPr>
              <a:t> </a:t>
            </a:r>
            <a:r>
              <a:rPr dirty="0" sz="1200" spc="-25" b="1">
                <a:latin typeface="나눔스퀘어 네오 Bold"/>
                <a:cs typeface="나눔스퀘어 네오 Bold"/>
              </a:rPr>
              <a:t>때</a:t>
            </a:r>
            <a:r>
              <a:rPr dirty="0" sz="1200" spc="-65" b="1">
                <a:latin typeface="나눔스퀘어 네오 Bold"/>
                <a:cs typeface="나눔스퀘어 네오 Bold"/>
              </a:rPr>
              <a:t> </a:t>
            </a:r>
            <a:r>
              <a:rPr dirty="0" sz="1200" spc="-55" b="1">
                <a:latin typeface="나눔스퀘어 네오 Bold"/>
                <a:cs typeface="나눔스퀘어 네오 Bold"/>
              </a:rPr>
              <a:t>최상</a:t>
            </a:r>
            <a:r>
              <a:rPr dirty="0" sz="1200" spc="-25" b="1">
                <a:latin typeface="나눔스퀘어 네오 Bold"/>
                <a:cs typeface="나눔스퀘어 네오 Bold"/>
              </a:rPr>
              <a:t>부</a:t>
            </a:r>
            <a:r>
              <a:rPr dirty="0" sz="1200" spc="-65" b="1">
                <a:latin typeface="나눔스퀘어 네오 Bold"/>
                <a:cs typeface="나눔스퀘어 네오 Bold"/>
              </a:rPr>
              <a:t> </a:t>
            </a:r>
            <a:r>
              <a:rPr dirty="0" sz="1200" spc="-55" b="1">
                <a:latin typeface="나눔스퀘어 네오 Bold"/>
                <a:cs typeface="나눔스퀘어 네오 Bold"/>
              </a:rPr>
              <a:t>발</a:t>
            </a:r>
            <a:r>
              <a:rPr dirty="0" sz="1200" spc="-25" b="1">
                <a:latin typeface="나눔스퀘어 네오 Bold"/>
                <a:cs typeface="나눔스퀘어 네오 Bold"/>
              </a:rPr>
              <a:t>판</a:t>
            </a:r>
            <a:r>
              <a:rPr dirty="0" sz="1200" spc="-65" b="1">
                <a:latin typeface="나눔스퀘어 네오 Bold"/>
                <a:cs typeface="나눔스퀘어 네오 Bold"/>
              </a:rPr>
              <a:t> </a:t>
            </a:r>
            <a:r>
              <a:rPr dirty="0" sz="1200" spc="-25" b="1">
                <a:latin typeface="나눔스퀘어 네오 Bold"/>
                <a:cs typeface="나눔스퀘어 네오 Bold"/>
              </a:rPr>
              <a:t>및</a:t>
            </a:r>
            <a:r>
              <a:rPr dirty="0" sz="1200" spc="-15" b="1">
                <a:latin typeface="나눔스퀘어 네오 Bold"/>
                <a:cs typeface="나눔스퀘어 네오 Bold"/>
              </a:rPr>
              <a:t> 그</a:t>
            </a:r>
            <a:r>
              <a:rPr dirty="0" sz="1200" spc="-65" b="1">
                <a:latin typeface="나눔스퀘어 네오 Bold"/>
                <a:cs typeface="나눔스퀘어 네오 Bold"/>
              </a:rPr>
              <a:t> </a:t>
            </a:r>
            <a:r>
              <a:rPr dirty="0" sz="1200" spc="-55" b="1">
                <a:latin typeface="나눔스퀘어 네오 Bold"/>
                <a:cs typeface="나눔스퀘어 네오 Bold"/>
              </a:rPr>
              <a:t>하</a:t>
            </a:r>
            <a:r>
              <a:rPr dirty="0" sz="1200" spc="-25" b="1">
                <a:latin typeface="나눔스퀘어 네오 Bold"/>
                <a:cs typeface="나눔스퀘어 네오 Bold"/>
              </a:rPr>
              <a:t>단</a:t>
            </a:r>
            <a:r>
              <a:rPr dirty="0" sz="1200" spc="-65" b="1">
                <a:latin typeface="나눔스퀘어 네오 Bold"/>
                <a:cs typeface="나눔스퀘어 네오 Bold"/>
              </a:rPr>
              <a:t> </a:t>
            </a:r>
            <a:r>
              <a:rPr dirty="0" sz="1200" spc="-55" b="1">
                <a:latin typeface="나눔스퀘어 네오 Bold"/>
                <a:cs typeface="나눔스퀘어 네오 Bold"/>
              </a:rPr>
              <a:t>디딤대에</a:t>
            </a:r>
            <a:r>
              <a:rPr dirty="0" sz="1200" spc="-25" b="1">
                <a:latin typeface="나눔스퀘어 네오 Bold"/>
                <a:cs typeface="나눔스퀘어 네오 Bold"/>
              </a:rPr>
              <a:t>서</a:t>
            </a:r>
            <a:r>
              <a:rPr dirty="0" sz="1200" spc="-65" b="1">
                <a:latin typeface="나눔스퀘어 네오 Bold"/>
                <a:cs typeface="나눔스퀘어 네오 Bold"/>
              </a:rPr>
              <a:t> </a:t>
            </a:r>
            <a:r>
              <a:rPr dirty="0" sz="1200" spc="-55" b="1">
                <a:latin typeface="나눔스퀘어 네오 Bold"/>
                <a:cs typeface="나눔스퀘어 네오 Bold"/>
              </a:rPr>
              <a:t>작</a:t>
            </a:r>
            <a:r>
              <a:rPr dirty="0" sz="1200" spc="-25" b="1">
                <a:latin typeface="나눔스퀘어 네오 Bold"/>
                <a:cs typeface="나눔스퀘어 네오 Bold"/>
              </a:rPr>
              <a:t>업</a:t>
            </a:r>
            <a:r>
              <a:rPr dirty="0" sz="1200" spc="-65" b="1">
                <a:latin typeface="나눔스퀘어 네오 Bold"/>
                <a:cs typeface="나눔스퀘어 네오 Bold"/>
              </a:rPr>
              <a:t> </a:t>
            </a:r>
            <a:r>
              <a:rPr dirty="0" sz="1200" spc="-50" b="1">
                <a:latin typeface="나눔스퀘어 네오 Bold"/>
                <a:cs typeface="나눔스퀘어 네오 Bold"/>
              </a:rPr>
              <a:t>금지(2m이상~3.5m이하)</a:t>
            </a:r>
            <a:endParaRPr sz="1200">
              <a:latin typeface="나눔스퀘어 네오 Bold"/>
              <a:cs typeface="나눔스퀘어 네오 Bold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6502976" y="4952952"/>
            <a:ext cx="2880360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 spc="-15" b="1">
                <a:solidFill>
                  <a:srgbClr val="0092A1"/>
                </a:solidFill>
                <a:latin typeface="나눔스퀘어 네오 Bold"/>
                <a:cs typeface="나눔스퀘어 네오 Bold"/>
              </a:rPr>
              <a:t>•</a:t>
            </a:r>
            <a:r>
              <a:rPr dirty="0" sz="1200" spc="-65" b="1">
                <a:solidFill>
                  <a:srgbClr val="0092A1"/>
                </a:solidFill>
                <a:latin typeface="나눔스퀘어 네오 Bold"/>
                <a:cs typeface="나눔스퀘어 네오 Bold"/>
              </a:rPr>
              <a:t> </a:t>
            </a:r>
            <a:r>
              <a:rPr dirty="0" sz="1200" spc="-55" b="1">
                <a:latin typeface="나눔스퀘어 네오 Bold"/>
                <a:cs typeface="나눔스퀘어 네오 Bold"/>
              </a:rPr>
              <a:t>안전성</a:t>
            </a:r>
            <a:r>
              <a:rPr dirty="0" sz="1200" spc="-25" b="1">
                <a:latin typeface="나눔스퀘어 네오 Bold"/>
                <a:cs typeface="나눔스퀘어 네오 Bold"/>
              </a:rPr>
              <a:t>이</a:t>
            </a:r>
            <a:r>
              <a:rPr dirty="0" sz="1200" spc="-65" b="1">
                <a:latin typeface="나눔스퀘어 네오 Bold"/>
                <a:cs typeface="나눔스퀘어 네오 Bold"/>
              </a:rPr>
              <a:t> </a:t>
            </a:r>
            <a:r>
              <a:rPr dirty="0" sz="1200" spc="-55" b="1">
                <a:latin typeface="나눔스퀘어 네오 Bold"/>
                <a:cs typeface="나눔스퀘어 네오 Bold"/>
              </a:rPr>
              <a:t>확보</a:t>
            </a:r>
            <a:r>
              <a:rPr dirty="0" sz="1200" spc="-25" b="1">
                <a:latin typeface="나눔스퀘어 네오 Bold"/>
                <a:cs typeface="나눔스퀘어 네오 Bold"/>
              </a:rPr>
              <a:t>된</a:t>
            </a:r>
            <a:r>
              <a:rPr dirty="0" sz="1200" spc="-65" b="1">
                <a:latin typeface="나눔스퀘어 네오 Bold"/>
                <a:cs typeface="나눔스퀘어 네오 Bold"/>
              </a:rPr>
              <a:t> </a:t>
            </a:r>
            <a:r>
              <a:rPr dirty="0" sz="1200" spc="-55" b="1">
                <a:latin typeface="나눔스퀘어 네오 Bold"/>
                <a:cs typeface="나눔스퀘어 네오 Bold"/>
              </a:rPr>
              <a:t>고소작업대</a:t>
            </a:r>
            <a:r>
              <a:rPr dirty="0" sz="1200" spc="-25" b="1">
                <a:latin typeface="나눔스퀘어 네오 Bold"/>
                <a:cs typeface="나눔스퀘어 네오 Bold"/>
              </a:rPr>
              <a:t>나</a:t>
            </a:r>
            <a:r>
              <a:rPr dirty="0" sz="1200" spc="-65" b="1">
                <a:latin typeface="나눔스퀘어 네오 Bold"/>
                <a:cs typeface="나눔스퀘어 네오 Bold"/>
              </a:rPr>
              <a:t> </a:t>
            </a:r>
            <a:r>
              <a:rPr dirty="0" sz="1200" spc="-55" b="1">
                <a:latin typeface="나눔스퀘어 네오 Bold"/>
                <a:cs typeface="나눔스퀘어 네오 Bold"/>
              </a:rPr>
              <a:t>작업발</a:t>
            </a:r>
            <a:r>
              <a:rPr dirty="0" sz="1200" spc="-25" b="1">
                <a:latin typeface="나눔스퀘어 네오 Bold"/>
                <a:cs typeface="나눔스퀘어 네오 Bold"/>
              </a:rPr>
              <a:t>판</a:t>
            </a:r>
            <a:r>
              <a:rPr dirty="0" sz="1200" spc="-65" b="1">
                <a:latin typeface="나눔스퀘어 네오 Bold"/>
                <a:cs typeface="나눔스퀘어 네오 Bold"/>
              </a:rPr>
              <a:t> </a:t>
            </a:r>
            <a:r>
              <a:rPr dirty="0" sz="1200" spc="-55" b="1">
                <a:latin typeface="나눔스퀘어 네오 Bold"/>
                <a:cs typeface="나눔스퀘어 네오 Bold"/>
              </a:rPr>
              <a:t>사용</a:t>
            </a:r>
            <a:endParaRPr sz="1200">
              <a:latin typeface="나눔스퀘어 네오 Bold"/>
              <a:cs typeface="나눔스퀘어 네오 Bold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6502976" y="5410152"/>
            <a:ext cx="3237230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 spc="-15" b="1">
                <a:solidFill>
                  <a:srgbClr val="0092A1"/>
                </a:solidFill>
                <a:latin typeface="나눔스퀘어 네오 Bold"/>
                <a:cs typeface="나눔스퀘어 네오 Bold"/>
              </a:rPr>
              <a:t>•</a:t>
            </a:r>
            <a:r>
              <a:rPr dirty="0" sz="1200" spc="-65" b="1">
                <a:solidFill>
                  <a:srgbClr val="0092A1"/>
                </a:solidFill>
                <a:latin typeface="나눔스퀘어 네오 Bold"/>
                <a:cs typeface="나눔스퀘어 네오 Bold"/>
              </a:rPr>
              <a:t> </a:t>
            </a:r>
            <a:r>
              <a:rPr dirty="0" sz="1200" spc="-55" b="1">
                <a:latin typeface="나눔스퀘어 네오 Bold"/>
                <a:cs typeface="나눔스퀘어 네오 Bold"/>
              </a:rPr>
              <a:t>안전모</a:t>
            </a:r>
            <a:r>
              <a:rPr dirty="0" sz="1200" spc="-10" b="1">
                <a:latin typeface="나눔스퀘어 네오 Bold"/>
                <a:cs typeface="나눔스퀘어 네오 Bold"/>
              </a:rPr>
              <a:t>,</a:t>
            </a:r>
            <a:r>
              <a:rPr dirty="0" sz="1200" spc="-65" b="1">
                <a:latin typeface="나눔스퀘어 네오 Bold"/>
                <a:cs typeface="나눔스퀘어 네오 Bold"/>
              </a:rPr>
              <a:t> </a:t>
            </a:r>
            <a:r>
              <a:rPr dirty="0" sz="1200" spc="-55" b="1">
                <a:latin typeface="나눔스퀘어 네오 Bold"/>
                <a:cs typeface="나눔스퀘어 네오 Bold"/>
              </a:rPr>
              <a:t>안전대(부착설</a:t>
            </a:r>
            <a:r>
              <a:rPr dirty="0" sz="1200" spc="-25" b="1">
                <a:latin typeface="나눔스퀘어 네오 Bold"/>
                <a:cs typeface="나눔스퀘어 네오 Bold"/>
              </a:rPr>
              <a:t>비</a:t>
            </a:r>
            <a:r>
              <a:rPr dirty="0" sz="1200" spc="-65" b="1">
                <a:latin typeface="나눔스퀘어 네오 Bold"/>
                <a:cs typeface="나눔스퀘어 네오 Bold"/>
              </a:rPr>
              <a:t> </a:t>
            </a:r>
            <a:r>
              <a:rPr dirty="0" sz="1200" spc="-55" b="1">
                <a:latin typeface="나눔스퀘어 네오 Bold"/>
                <a:cs typeface="나눔스퀘어 네오 Bold"/>
              </a:rPr>
              <a:t>연결</a:t>
            </a:r>
            <a:r>
              <a:rPr dirty="0" sz="1200" spc="-10" b="1">
                <a:latin typeface="나눔스퀘어 네오 Bold"/>
                <a:cs typeface="나눔스퀘어 네오 Bold"/>
              </a:rPr>
              <a:t>)</a:t>
            </a:r>
            <a:r>
              <a:rPr dirty="0" sz="1200" spc="-65" b="1">
                <a:latin typeface="나눔스퀘어 네오 Bold"/>
                <a:cs typeface="나눔스퀘어 네오 Bold"/>
              </a:rPr>
              <a:t> </a:t>
            </a:r>
            <a:r>
              <a:rPr dirty="0" sz="1200" spc="-25" b="1">
                <a:latin typeface="나눔스퀘어 네오 Bold"/>
                <a:cs typeface="나눔스퀘어 네오 Bold"/>
              </a:rPr>
              <a:t>등</a:t>
            </a:r>
            <a:r>
              <a:rPr dirty="0" sz="1200" spc="-65" b="1">
                <a:latin typeface="나눔스퀘어 네오 Bold"/>
                <a:cs typeface="나눔스퀘어 네오 Bold"/>
              </a:rPr>
              <a:t> </a:t>
            </a:r>
            <a:r>
              <a:rPr dirty="0" sz="1200" spc="-55" b="1">
                <a:latin typeface="나눔스퀘어 네오 Bold"/>
                <a:cs typeface="나눔스퀘어 네오 Bold"/>
              </a:rPr>
              <a:t>보호</a:t>
            </a:r>
            <a:r>
              <a:rPr dirty="0" sz="1200" spc="-25" b="1">
                <a:latin typeface="나눔스퀘어 네오 Bold"/>
                <a:cs typeface="나눔스퀘어 네오 Bold"/>
              </a:rPr>
              <a:t>구</a:t>
            </a:r>
            <a:r>
              <a:rPr dirty="0" sz="1200" spc="-65" b="1">
                <a:latin typeface="나눔스퀘어 네오 Bold"/>
                <a:cs typeface="나눔스퀘어 네오 Bold"/>
              </a:rPr>
              <a:t> </a:t>
            </a:r>
            <a:r>
              <a:rPr dirty="0" sz="1200" spc="-50" b="1">
                <a:latin typeface="나눔스퀘어 네오 Bold"/>
                <a:cs typeface="나눔스퀘어 네오 Bold"/>
              </a:rPr>
              <a:t>지급·착용</a:t>
            </a:r>
            <a:endParaRPr sz="1200">
              <a:latin typeface="나눔스퀘어 네오 Bold"/>
              <a:cs typeface="나눔스퀘어 네오 Bold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2024-01-31T15:15:48Z</dcterms:created>
  <dcterms:modified xsi:type="dcterms:W3CDTF">2024-01-31T15:15:48Z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2024-01-31T00:00:00Z</vt:filetime>
  </property>
  <property fmtid="{D5CDD505-2E9C-101B-9397-08002B2CF9AE}" pid="3" name="Creator">
    <vt:lpwstr>Adobe InDesign 16.4 (Macintosh)</vt:lpwstr>
  </property>
  <property fmtid="{D5CDD505-2E9C-101B-9397-08002B2CF9AE}" pid="4" name="LastSaved">
    <vt:filetime>2024-01-31T00:00:00Z</vt:filetime>
  </property>
</Properties>
</file>