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49" autoAdjust="0"/>
    <p:restoredTop sz="94694"/>
  </p:normalViewPr>
  <p:slideViewPr>
    <p:cSldViewPr>
      <p:cViewPr>
        <p:scale>
          <a:sx n="125" d="100"/>
          <a:sy n="125" d="100"/>
        </p:scale>
        <p:origin x="996" y="-17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>
                <a:moveTo>
                  <a:pt x="7559992" y="0"/>
                </a:moveTo>
                <a:lnTo>
                  <a:pt x="0" y="0"/>
                </a:lnTo>
                <a:lnTo>
                  <a:pt x="2235" y="10692003"/>
                </a:lnTo>
                <a:lnTo>
                  <a:pt x="7559992" y="10691723"/>
                </a:lnTo>
                <a:lnTo>
                  <a:pt x="7559992" y="10511332"/>
                </a:lnTo>
                <a:lnTo>
                  <a:pt x="180416" y="10511332"/>
                </a:lnTo>
                <a:lnTo>
                  <a:pt x="180416" y="180098"/>
                </a:lnTo>
                <a:lnTo>
                  <a:pt x="7559992" y="180098"/>
                </a:lnTo>
                <a:lnTo>
                  <a:pt x="7559992" y="0"/>
                </a:lnTo>
                <a:close/>
              </a:path>
              <a:path w="7560309" h="10692130">
                <a:moveTo>
                  <a:pt x="7559992" y="180098"/>
                </a:moveTo>
                <a:lnTo>
                  <a:pt x="7378827" y="180098"/>
                </a:lnTo>
                <a:lnTo>
                  <a:pt x="7378827" y="10511332"/>
                </a:lnTo>
                <a:lnTo>
                  <a:pt x="7559992" y="10511332"/>
                </a:lnTo>
                <a:lnTo>
                  <a:pt x="7559992" y="180098"/>
                </a:lnTo>
                <a:close/>
              </a:path>
            </a:pathLst>
          </a:custGeom>
          <a:solidFill>
            <a:srgbClr val="0043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rgbClr val="004386"/>
                </a:solidFill>
                <a:latin typeface="SDNemony2eBasicHv"/>
                <a:cs typeface="SDNemony2eBasicHv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rgbClr val="004386"/>
                </a:solidFill>
                <a:latin typeface="SDNemony2eBasicHv"/>
                <a:cs typeface="SDNemony2eBasicHv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rgbClr val="004386"/>
                </a:solidFill>
                <a:latin typeface="SDNemony2eBasicHv"/>
                <a:cs typeface="SDNemony2eBasicHv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-1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>
                <a:moveTo>
                  <a:pt x="7559992" y="0"/>
                </a:moveTo>
                <a:lnTo>
                  <a:pt x="0" y="2108"/>
                </a:lnTo>
                <a:lnTo>
                  <a:pt x="2222" y="10692003"/>
                </a:lnTo>
                <a:lnTo>
                  <a:pt x="7559992" y="10692003"/>
                </a:lnTo>
                <a:lnTo>
                  <a:pt x="7559992" y="10513733"/>
                </a:lnTo>
                <a:lnTo>
                  <a:pt x="180416" y="10513733"/>
                </a:lnTo>
                <a:lnTo>
                  <a:pt x="180416" y="182499"/>
                </a:lnTo>
                <a:lnTo>
                  <a:pt x="7559992" y="182499"/>
                </a:lnTo>
                <a:lnTo>
                  <a:pt x="7559992" y="0"/>
                </a:lnTo>
                <a:close/>
              </a:path>
              <a:path w="7560309" h="10692130">
                <a:moveTo>
                  <a:pt x="7559992" y="182499"/>
                </a:moveTo>
                <a:lnTo>
                  <a:pt x="7378827" y="182499"/>
                </a:lnTo>
                <a:lnTo>
                  <a:pt x="7378827" y="10513733"/>
                </a:lnTo>
                <a:lnTo>
                  <a:pt x="7559992" y="10513733"/>
                </a:lnTo>
                <a:lnTo>
                  <a:pt x="7559992" y="182499"/>
                </a:lnTo>
                <a:close/>
              </a:path>
            </a:pathLst>
          </a:custGeom>
          <a:solidFill>
            <a:srgbClr val="00438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58291" y="533701"/>
            <a:ext cx="471424" cy="8609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925983" y="403212"/>
            <a:ext cx="186296" cy="186283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6465837" y="471195"/>
            <a:ext cx="224790" cy="37465"/>
          </a:xfrm>
          <a:custGeom>
            <a:avLst/>
            <a:gdLst/>
            <a:ahLst/>
            <a:cxnLst/>
            <a:rect l="l" t="t" r="r" b="b"/>
            <a:pathLst>
              <a:path w="224790" h="37465">
                <a:moveTo>
                  <a:pt x="22987" y="18415"/>
                </a:moveTo>
                <a:lnTo>
                  <a:pt x="18516" y="17322"/>
                </a:lnTo>
                <a:lnTo>
                  <a:pt x="14173" y="12903"/>
                </a:lnTo>
                <a:lnTo>
                  <a:pt x="14173" y="800"/>
                </a:lnTo>
                <a:lnTo>
                  <a:pt x="8839" y="800"/>
                </a:lnTo>
                <a:lnTo>
                  <a:pt x="8839" y="12903"/>
                </a:lnTo>
                <a:lnTo>
                  <a:pt x="4457" y="17322"/>
                </a:lnTo>
                <a:lnTo>
                  <a:pt x="0" y="18415"/>
                </a:lnTo>
                <a:lnTo>
                  <a:pt x="2349" y="20447"/>
                </a:lnTo>
                <a:lnTo>
                  <a:pt x="5969" y="20053"/>
                </a:lnTo>
                <a:lnTo>
                  <a:pt x="10312" y="16941"/>
                </a:lnTo>
                <a:lnTo>
                  <a:pt x="11493" y="13220"/>
                </a:lnTo>
                <a:lnTo>
                  <a:pt x="12738" y="17030"/>
                </a:lnTo>
                <a:lnTo>
                  <a:pt x="17030" y="20104"/>
                </a:lnTo>
                <a:lnTo>
                  <a:pt x="20662" y="20447"/>
                </a:lnTo>
                <a:lnTo>
                  <a:pt x="22987" y="18415"/>
                </a:lnTo>
                <a:close/>
              </a:path>
              <a:path w="224790" h="37465">
                <a:moveTo>
                  <a:pt x="32131" y="33032"/>
                </a:moveTo>
                <a:lnTo>
                  <a:pt x="13157" y="33032"/>
                </a:lnTo>
                <a:lnTo>
                  <a:pt x="13157" y="24282"/>
                </a:lnTo>
                <a:lnTo>
                  <a:pt x="7848" y="24282"/>
                </a:lnTo>
                <a:lnTo>
                  <a:pt x="7848" y="34340"/>
                </a:lnTo>
                <a:lnTo>
                  <a:pt x="9398" y="35801"/>
                </a:lnTo>
                <a:lnTo>
                  <a:pt x="32131" y="35801"/>
                </a:lnTo>
                <a:lnTo>
                  <a:pt x="32131" y="33032"/>
                </a:lnTo>
                <a:close/>
              </a:path>
              <a:path w="224790" h="37465">
                <a:moveTo>
                  <a:pt x="36703" y="7861"/>
                </a:moveTo>
                <a:lnTo>
                  <a:pt x="30797" y="7861"/>
                </a:lnTo>
                <a:lnTo>
                  <a:pt x="30797" y="228"/>
                </a:lnTo>
                <a:lnTo>
                  <a:pt x="25501" y="228"/>
                </a:lnTo>
                <a:lnTo>
                  <a:pt x="25501" y="26365"/>
                </a:lnTo>
                <a:lnTo>
                  <a:pt x="30797" y="26365"/>
                </a:lnTo>
                <a:lnTo>
                  <a:pt x="30797" y="10642"/>
                </a:lnTo>
                <a:lnTo>
                  <a:pt x="36703" y="10642"/>
                </a:lnTo>
                <a:lnTo>
                  <a:pt x="36703" y="7861"/>
                </a:lnTo>
                <a:close/>
              </a:path>
              <a:path w="224790" h="37465">
                <a:moveTo>
                  <a:pt x="69761" y="21310"/>
                </a:moveTo>
                <a:lnTo>
                  <a:pt x="64452" y="21310"/>
                </a:lnTo>
                <a:lnTo>
                  <a:pt x="64452" y="25628"/>
                </a:lnTo>
                <a:lnTo>
                  <a:pt x="64452" y="28397"/>
                </a:lnTo>
                <a:lnTo>
                  <a:pt x="64452" y="33032"/>
                </a:lnTo>
                <a:lnTo>
                  <a:pt x="51689" y="33032"/>
                </a:lnTo>
                <a:lnTo>
                  <a:pt x="51689" y="28397"/>
                </a:lnTo>
                <a:lnTo>
                  <a:pt x="64452" y="28397"/>
                </a:lnTo>
                <a:lnTo>
                  <a:pt x="64452" y="25628"/>
                </a:lnTo>
                <a:lnTo>
                  <a:pt x="51689" y="25628"/>
                </a:lnTo>
                <a:lnTo>
                  <a:pt x="51689" y="21310"/>
                </a:lnTo>
                <a:lnTo>
                  <a:pt x="46380" y="21310"/>
                </a:lnTo>
                <a:lnTo>
                  <a:pt x="46380" y="34340"/>
                </a:lnTo>
                <a:lnTo>
                  <a:pt x="47917" y="35801"/>
                </a:lnTo>
                <a:lnTo>
                  <a:pt x="69761" y="35801"/>
                </a:lnTo>
                <a:lnTo>
                  <a:pt x="69761" y="33032"/>
                </a:lnTo>
                <a:lnTo>
                  <a:pt x="69761" y="28397"/>
                </a:lnTo>
                <a:lnTo>
                  <a:pt x="69761" y="25628"/>
                </a:lnTo>
                <a:lnTo>
                  <a:pt x="69761" y="21310"/>
                </a:lnTo>
                <a:close/>
              </a:path>
              <a:path w="224790" h="37465">
                <a:moveTo>
                  <a:pt x="70167" y="228"/>
                </a:moveTo>
                <a:lnTo>
                  <a:pt x="64858" y="228"/>
                </a:lnTo>
                <a:lnTo>
                  <a:pt x="64858" y="7353"/>
                </a:lnTo>
                <a:lnTo>
                  <a:pt x="59220" y="7353"/>
                </a:lnTo>
                <a:lnTo>
                  <a:pt x="58127" y="3060"/>
                </a:lnTo>
                <a:lnTo>
                  <a:pt x="54203" y="228"/>
                </a:lnTo>
                <a:lnTo>
                  <a:pt x="54076" y="228"/>
                </a:lnTo>
                <a:lnTo>
                  <a:pt x="54076" y="5765"/>
                </a:lnTo>
                <a:lnTo>
                  <a:pt x="54076" y="12534"/>
                </a:lnTo>
                <a:lnTo>
                  <a:pt x="52082" y="15290"/>
                </a:lnTo>
                <a:lnTo>
                  <a:pt x="47193" y="15290"/>
                </a:lnTo>
                <a:lnTo>
                  <a:pt x="45212" y="12534"/>
                </a:lnTo>
                <a:lnTo>
                  <a:pt x="45212" y="5765"/>
                </a:lnTo>
                <a:lnTo>
                  <a:pt x="47193" y="3009"/>
                </a:lnTo>
                <a:lnTo>
                  <a:pt x="52082" y="3009"/>
                </a:lnTo>
                <a:lnTo>
                  <a:pt x="54076" y="5765"/>
                </a:lnTo>
                <a:lnTo>
                  <a:pt x="54076" y="228"/>
                </a:lnTo>
                <a:lnTo>
                  <a:pt x="44272" y="228"/>
                </a:lnTo>
                <a:lnTo>
                  <a:pt x="39903" y="4203"/>
                </a:lnTo>
                <a:lnTo>
                  <a:pt x="39903" y="14008"/>
                </a:lnTo>
                <a:lnTo>
                  <a:pt x="44272" y="17970"/>
                </a:lnTo>
                <a:lnTo>
                  <a:pt x="54521" y="17970"/>
                </a:lnTo>
                <a:lnTo>
                  <a:pt x="57924" y="15290"/>
                </a:lnTo>
                <a:lnTo>
                  <a:pt x="58597" y="14757"/>
                </a:lnTo>
                <a:lnTo>
                  <a:pt x="59334" y="10071"/>
                </a:lnTo>
                <a:lnTo>
                  <a:pt x="64858" y="10071"/>
                </a:lnTo>
                <a:lnTo>
                  <a:pt x="64858" y="18376"/>
                </a:lnTo>
                <a:lnTo>
                  <a:pt x="70167" y="18376"/>
                </a:lnTo>
                <a:lnTo>
                  <a:pt x="70167" y="10071"/>
                </a:lnTo>
                <a:lnTo>
                  <a:pt x="70167" y="7353"/>
                </a:lnTo>
                <a:lnTo>
                  <a:pt x="70167" y="228"/>
                </a:lnTo>
                <a:close/>
              </a:path>
              <a:path w="224790" h="37465">
                <a:moveTo>
                  <a:pt x="94780" y="21590"/>
                </a:moveTo>
                <a:lnTo>
                  <a:pt x="90335" y="19862"/>
                </a:lnTo>
                <a:lnTo>
                  <a:pt x="88480" y="16319"/>
                </a:lnTo>
                <a:lnTo>
                  <a:pt x="87553" y="14541"/>
                </a:lnTo>
                <a:lnTo>
                  <a:pt x="87553" y="4152"/>
                </a:lnTo>
                <a:lnTo>
                  <a:pt x="92303" y="4152"/>
                </a:lnTo>
                <a:lnTo>
                  <a:pt x="92303" y="1422"/>
                </a:lnTo>
                <a:lnTo>
                  <a:pt x="77165" y="1422"/>
                </a:lnTo>
                <a:lnTo>
                  <a:pt x="77165" y="4152"/>
                </a:lnTo>
                <a:lnTo>
                  <a:pt x="82321" y="4152"/>
                </a:lnTo>
                <a:lnTo>
                  <a:pt x="82321" y="14859"/>
                </a:lnTo>
                <a:lnTo>
                  <a:pt x="79375" y="20078"/>
                </a:lnTo>
                <a:lnTo>
                  <a:pt x="75006" y="21526"/>
                </a:lnTo>
                <a:lnTo>
                  <a:pt x="77050" y="23253"/>
                </a:lnTo>
                <a:lnTo>
                  <a:pt x="77254" y="23406"/>
                </a:lnTo>
                <a:lnTo>
                  <a:pt x="80391" y="22898"/>
                </a:lnTo>
                <a:lnTo>
                  <a:pt x="84061" y="19215"/>
                </a:lnTo>
                <a:lnTo>
                  <a:pt x="84963" y="16319"/>
                </a:lnTo>
                <a:lnTo>
                  <a:pt x="85890" y="19265"/>
                </a:lnTo>
                <a:lnTo>
                  <a:pt x="89560" y="22936"/>
                </a:lnTo>
                <a:lnTo>
                  <a:pt x="92608" y="23418"/>
                </a:lnTo>
                <a:lnTo>
                  <a:pt x="94780" y="21590"/>
                </a:lnTo>
                <a:close/>
              </a:path>
              <a:path w="224790" h="37465">
                <a:moveTo>
                  <a:pt x="108419" y="228"/>
                </a:moveTo>
                <a:lnTo>
                  <a:pt x="103466" y="228"/>
                </a:lnTo>
                <a:lnTo>
                  <a:pt x="103466" y="10058"/>
                </a:lnTo>
                <a:lnTo>
                  <a:pt x="99860" y="10058"/>
                </a:lnTo>
                <a:lnTo>
                  <a:pt x="99860" y="228"/>
                </a:lnTo>
                <a:lnTo>
                  <a:pt x="94907" y="228"/>
                </a:lnTo>
                <a:lnTo>
                  <a:pt x="94907" y="35801"/>
                </a:lnTo>
                <a:lnTo>
                  <a:pt x="99860" y="35801"/>
                </a:lnTo>
                <a:lnTo>
                  <a:pt x="99860" y="12788"/>
                </a:lnTo>
                <a:lnTo>
                  <a:pt x="103466" y="12788"/>
                </a:lnTo>
                <a:lnTo>
                  <a:pt x="103466" y="35801"/>
                </a:lnTo>
                <a:lnTo>
                  <a:pt x="108419" y="35801"/>
                </a:lnTo>
                <a:lnTo>
                  <a:pt x="108419" y="12788"/>
                </a:lnTo>
                <a:lnTo>
                  <a:pt x="108419" y="10058"/>
                </a:lnTo>
                <a:lnTo>
                  <a:pt x="108419" y="228"/>
                </a:lnTo>
                <a:close/>
              </a:path>
              <a:path w="224790" h="37465">
                <a:moveTo>
                  <a:pt x="131381" y="4343"/>
                </a:moveTo>
                <a:lnTo>
                  <a:pt x="125641" y="4343"/>
                </a:lnTo>
                <a:lnTo>
                  <a:pt x="125641" y="0"/>
                </a:lnTo>
                <a:lnTo>
                  <a:pt x="120408" y="0"/>
                </a:lnTo>
                <a:lnTo>
                  <a:pt x="120408" y="4343"/>
                </a:lnTo>
                <a:lnTo>
                  <a:pt x="114693" y="4343"/>
                </a:lnTo>
                <a:lnTo>
                  <a:pt x="114693" y="7023"/>
                </a:lnTo>
                <a:lnTo>
                  <a:pt x="119849" y="7023"/>
                </a:lnTo>
                <a:lnTo>
                  <a:pt x="116255" y="8940"/>
                </a:lnTo>
                <a:lnTo>
                  <a:pt x="114808" y="11264"/>
                </a:lnTo>
                <a:lnTo>
                  <a:pt x="114782" y="18503"/>
                </a:lnTo>
                <a:lnTo>
                  <a:pt x="118529" y="22047"/>
                </a:lnTo>
                <a:lnTo>
                  <a:pt x="127635" y="22047"/>
                </a:lnTo>
                <a:lnTo>
                  <a:pt x="130390" y="19405"/>
                </a:lnTo>
                <a:lnTo>
                  <a:pt x="131343" y="18503"/>
                </a:lnTo>
                <a:lnTo>
                  <a:pt x="131229" y="11303"/>
                </a:lnTo>
                <a:lnTo>
                  <a:pt x="129781" y="8940"/>
                </a:lnTo>
                <a:lnTo>
                  <a:pt x="126606" y="7226"/>
                </a:lnTo>
                <a:lnTo>
                  <a:pt x="126606" y="11264"/>
                </a:lnTo>
                <a:lnTo>
                  <a:pt x="126606" y="17056"/>
                </a:lnTo>
                <a:lnTo>
                  <a:pt x="125018" y="19405"/>
                </a:lnTo>
                <a:lnTo>
                  <a:pt x="121081" y="19405"/>
                </a:lnTo>
                <a:lnTo>
                  <a:pt x="119468" y="17056"/>
                </a:lnTo>
                <a:lnTo>
                  <a:pt x="119456" y="11264"/>
                </a:lnTo>
                <a:lnTo>
                  <a:pt x="121081" y="8890"/>
                </a:lnTo>
                <a:lnTo>
                  <a:pt x="125018" y="8890"/>
                </a:lnTo>
                <a:lnTo>
                  <a:pt x="126606" y="11264"/>
                </a:lnTo>
                <a:lnTo>
                  <a:pt x="126606" y="7226"/>
                </a:lnTo>
                <a:lnTo>
                  <a:pt x="126250" y="7023"/>
                </a:lnTo>
                <a:lnTo>
                  <a:pt x="131381" y="7023"/>
                </a:lnTo>
                <a:lnTo>
                  <a:pt x="131381" y="4343"/>
                </a:lnTo>
                <a:close/>
              </a:path>
              <a:path w="224790" h="37465">
                <a:moveTo>
                  <a:pt x="146316" y="228"/>
                </a:moveTo>
                <a:lnTo>
                  <a:pt x="141376" y="228"/>
                </a:lnTo>
                <a:lnTo>
                  <a:pt x="141376" y="10045"/>
                </a:lnTo>
                <a:lnTo>
                  <a:pt x="138328" y="10045"/>
                </a:lnTo>
                <a:lnTo>
                  <a:pt x="138328" y="228"/>
                </a:lnTo>
                <a:lnTo>
                  <a:pt x="133362" y="228"/>
                </a:lnTo>
                <a:lnTo>
                  <a:pt x="133362" y="35801"/>
                </a:lnTo>
                <a:lnTo>
                  <a:pt x="138328" y="35801"/>
                </a:lnTo>
                <a:lnTo>
                  <a:pt x="138328" y="12788"/>
                </a:lnTo>
                <a:lnTo>
                  <a:pt x="141376" y="12788"/>
                </a:lnTo>
                <a:lnTo>
                  <a:pt x="141376" y="35801"/>
                </a:lnTo>
                <a:lnTo>
                  <a:pt x="146316" y="35801"/>
                </a:lnTo>
                <a:lnTo>
                  <a:pt x="146316" y="228"/>
                </a:lnTo>
                <a:close/>
              </a:path>
              <a:path w="224790" h="37465">
                <a:moveTo>
                  <a:pt x="176453" y="228"/>
                </a:moveTo>
                <a:lnTo>
                  <a:pt x="171526" y="228"/>
                </a:lnTo>
                <a:lnTo>
                  <a:pt x="171526" y="4737"/>
                </a:lnTo>
                <a:lnTo>
                  <a:pt x="171526" y="7505"/>
                </a:lnTo>
                <a:lnTo>
                  <a:pt x="171526" y="14160"/>
                </a:lnTo>
                <a:lnTo>
                  <a:pt x="168249" y="14160"/>
                </a:lnTo>
                <a:lnTo>
                  <a:pt x="168389" y="13779"/>
                </a:lnTo>
                <a:lnTo>
                  <a:pt x="168694" y="12814"/>
                </a:lnTo>
                <a:lnTo>
                  <a:pt x="168859" y="11811"/>
                </a:lnTo>
                <a:lnTo>
                  <a:pt x="168859" y="9677"/>
                </a:lnTo>
                <a:lnTo>
                  <a:pt x="168706" y="8775"/>
                </a:lnTo>
                <a:lnTo>
                  <a:pt x="168249" y="7505"/>
                </a:lnTo>
                <a:lnTo>
                  <a:pt x="171526" y="7505"/>
                </a:lnTo>
                <a:lnTo>
                  <a:pt x="171526" y="4737"/>
                </a:lnTo>
                <a:lnTo>
                  <a:pt x="166611" y="4737"/>
                </a:lnTo>
                <a:lnTo>
                  <a:pt x="166293" y="4368"/>
                </a:lnTo>
                <a:lnTo>
                  <a:pt x="164833" y="2692"/>
                </a:lnTo>
                <a:lnTo>
                  <a:pt x="163944" y="2286"/>
                </a:lnTo>
                <a:lnTo>
                  <a:pt x="163944" y="7099"/>
                </a:lnTo>
                <a:lnTo>
                  <a:pt x="163906" y="14503"/>
                </a:lnTo>
                <a:lnTo>
                  <a:pt x="162217" y="17221"/>
                </a:lnTo>
                <a:lnTo>
                  <a:pt x="157581" y="17221"/>
                </a:lnTo>
                <a:lnTo>
                  <a:pt x="155892" y="14503"/>
                </a:lnTo>
                <a:lnTo>
                  <a:pt x="155892" y="7099"/>
                </a:lnTo>
                <a:lnTo>
                  <a:pt x="157632" y="4368"/>
                </a:lnTo>
                <a:lnTo>
                  <a:pt x="162217" y="4368"/>
                </a:lnTo>
                <a:lnTo>
                  <a:pt x="163944" y="7099"/>
                </a:lnTo>
                <a:lnTo>
                  <a:pt x="163944" y="2286"/>
                </a:lnTo>
                <a:lnTo>
                  <a:pt x="162433" y="1587"/>
                </a:lnTo>
                <a:lnTo>
                  <a:pt x="155003" y="1587"/>
                </a:lnTo>
                <a:lnTo>
                  <a:pt x="150977" y="5702"/>
                </a:lnTo>
                <a:lnTo>
                  <a:pt x="150977" y="15811"/>
                </a:lnTo>
                <a:lnTo>
                  <a:pt x="155003" y="19926"/>
                </a:lnTo>
                <a:lnTo>
                  <a:pt x="162369" y="19926"/>
                </a:lnTo>
                <a:lnTo>
                  <a:pt x="164757" y="18872"/>
                </a:lnTo>
                <a:lnTo>
                  <a:pt x="166255" y="17221"/>
                </a:lnTo>
                <a:lnTo>
                  <a:pt x="166509" y="16941"/>
                </a:lnTo>
                <a:lnTo>
                  <a:pt x="171526" y="16941"/>
                </a:lnTo>
                <a:lnTo>
                  <a:pt x="171526" y="35814"/>
                </a:lnTo>
                <a:lnTo>
                  <a:pt x="176453" y="35814"/>
                </a:lnTo>
                <a:lnTo>
                  <a:pt x="176453" y="16941"/>
                </a:lnTo>
                <a:lnTo>
                  <a:pt x="176453" y="14160"/>
                </a:lnTo>
                <a:lnTo>
                  <a:pt x="176453" y="7505"/>
                </a:lnTo>
                <a:lnTo>
                  <a:pt x="176453" y="4737"/>
                </a:lnTo>
                <a:lnTo>
                  <a:pt x="176453" y="228"/>
                </a:lnTo>
                <a:close/>
              </a:path>
              <a:path w="224790" h="37465">
                <a:moveTo>
                  <a:pt x="183807" y="228"/>
                </a:moveTo>
                <a:lnTo>
                  <a:pt x="178879" y="228"/>
                </a:lnTo>
                <a:lnTo>
                  <a:pt x="178879" y="35801"/>
                </a:lnTo>
                <a:lnTo>
                  <a:pt x="183807" y="35801"/>
                </a:lnTo>
                <a:lnTo>
                  <a:pt x="183807" y="228"/>
                </a:lnTo>
                <a:close/>
              </a:path>
              <a:path w="224790" h="37465">
                <a:moveTo>
                  <a:pt x="208432" y="1320"/>
                </a:moveTo>
                <a:lnTo>
                  <a:pt x="203123" y="1320"/>
                </a:lnTo>
                <a:lnTo>
                  <a:pt x="203123" y="6591"/>
                </a:lnTo>
                <a:lnTo>
                  <a:pt x="203123" y="9334"/>
                </a:lnTo>
                <a:lnTo>
                  <a:pt x="203123" y="15684"/>
                </a:lnTo>
                <a:lnTo>
                  <a:pt x="195884" y="15684"/>
                </a:lnTo>
                <a:lnTo>
                  <a:pt x="195884" y="9334"/>
                </a:lnTo>
                <a:lnTo>
                  <a:pt x="203123" y="9334"/>
                </a:lnTo>
                <a:lnTo>
                  <a:pt x="203123" y="6591"/>
                </a:lnTo>
                <a:lnTo>
                  <a:pt x="195897" y="6591"/>
                </a:lnTo>
                <a:lnTo>
                  <a:pt x="195897" y="1320"/>
                </a:lnTo>
                <a:lnTo>
                  <a:pt x="190563" y="1320"/>
                </a:lnTo>
                <a:lnTo>
                  <a:pt x="190563" y="17005"/>
                </a:lnTo>
                <a:lnTo>
                  <a:pt x="192087" y="18415"/>
                </a:lnTo>
                <a:lnTo>
                  <a:pt x="208432" y="18415"/>
                </a:lnTo>
                <a:lnTo>
                  <a:pt x="208432" y="15684"/>
                </a:lnTo>
                <a:lnTo>
                  <a:pt x="208432" y="9334"/>
                </a:lnTo>
                <a:lnTo>
                  <a:pt x="208432" y="6591"/>
                </a:lnTo>
                <a:lnTo>
                  <a:pt x="208432" y="1320"/>
                </a:lnTo>
                <a:close/>
              </a:path>
              <a:path w="224790" h="37465">
                <a:moveTo>
                  <a:pt x="217728" y="24650"/>
                </a:moveTo>
                <a:lnTo>
                  <a:pt x="216738" y="23799"/>
                </a:lnTo>
                <a:lnTo>
                  <a:pt x="213512" y="21018"/>
                </a:lnTo>
                <a:lnTo>
                  <a:pt x="212471" y="21018"/>
                </a:lnTo>
                <a:lnTo>
                  <a:pt x="212471" y="26289"/>
                </a:lnTo>
                <a:lnTo>
                  <a:pt x="212471" y="31953"/>
                </a:lnTo>
                <a:lnTo>
                  <a:pt x="210515" y="34442"/>
                </a:lnTo>
                <a:lnTo>
                  <a:pt x="206082" y="34442"/>
                </a:lnTo>
                <a:lnTo>
                  <a:pt x="204101" y="31953"/>
                </a:lnTo>
                <a:lnTo>
                  <a:pt x="204101" y="26289"/>
                </a:lnTo>
                <a:lnTo>
                  <a:pt x="206082" y="23799"/>
                </a:lnTo>
                <a:lnTo>
                  <a:pt x="210515" y="23799"/>
                </a:lnTo>
                <a:lnTo>
                  <a:pt x="212471" y="26289"/>
                </a:lnTo>
                <a:lnTo>
                  <a:pt x="212471" y="21018"/>
                </a:lnTo>
                <a:lnTo>
                  <a:pt x="203123" y="21018"/>
                </a:lnTo>
                <a:lnTo>
                  <a:pt x="198869" y="24650"/>
                </a:lnTo>
                <a:lnTo>
                  <a:pt x="198869" y="33680"/>
                </a:lnTo>
                <a:lnTo>
                  <a:pt x="203022" y="37236"/>
                </a:lnTo>
                <a:lnTo>
                  <a:pt x="213512" y="37236"/>
                </a:lnTo>
                <a:lnTo>
                  <a:pt x="216763" y="34442"/>
                </a:lnTo>
                <a:lnTo>
                  <a:pt x="217652" y="33680"/>
                </a:lnTo>
                <a:lnTo>
                  <a:pt x="217728" y="24650"/>
                </a:lnTo>
                <a:close/>
              </a:path>
              <a:path w="224790" h="37465">
                <a:moveTo>
                  <a:pt x="224548" y="7086"/>
                </a:moveTo>
                <a:lnTo>
                  <a:pt x="218630" y="7086"/>
                </a:lnTo>
                <a:lnTo>
                  <a:pt x="218630" y="330"/>
                </a:lnTo>
                <a:lnTo>
                  <a:pt x="213321" y="330"/>
                </a:lnTo>
                <a:lnTo>
                  <a:pt x="213321" y="20167"/>
                </a:lnTo>
                <a:lnTo>
                  <a:pt x="218630" y="20167"/>
                </a:lnTo>
                <a:lnTo>
                  <a:pt x="218630" y="9855"/>
                </a:lnTo>
                <a:lnTo>
                  <a:pt x="224548" y="9855"/>
                </a:lnTo>
                <a:lnTo>
                  <a:pt x="224548" y="7086"/>
                </a:lnTo>
                <a:close/>
              </a:path>
            </a:pathLst>
          </a:custGeom>
          <a:solidFill>
            <a:srgbClr val="5A575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912193" y="521458"/>
            <a:ext cx="410413" cy="8948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660278" y="461160"/>
            <a:ext cx="202810" cy="19678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57299" y="528045"/>
            <a:ext cx="2526029" cy="1006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rgbClr val="004386"/>
                </a:solidFill>
                <a:latin typeface="SDNemony2eBasicHv"/>
                <a:cs typeface="SDNemony2eBasicHv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2892" y="1944624"/>
            <a:ext cx="6769734" cy="3416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g"/><Relationship Id="rId10" Type="http://schemas.openxmlformats.org/officeDocument/2006/relationships/image" Target="../media/image13.png"/><Relationship Id="rId4" Type="http://schemas.openxmlformats.org/officeDocument/2006/relationships/image" Target="../media/image7.jp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>
            <a:extLst>
              <a:ext uri="{FF2B5EF4-FFF2-40B4-BE49-F238E27FC236}">
                <a16:creationId xmlns:a16="http://schemas.microsoft.com/office/drawing/2014/main" id="{EF21061A-8B21-6AC5-1C1A-235FCD415B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5" t="5506" r="78566" b="84827"/>
          <a:stretch/>
        </p:blipFill>
        <p:spPr>
          <a:xfrm>
            <a:off x="432892" y="606424"/>
            <a:ext cx="1183276" cy="103310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8185" y="5666651"/>
            <a:ext cx="2133092" cy="1771205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67994" y="7401865"/>
            <a:ext cx="2133600" cy="234680"/>
          </a:xfrm>
          <a:prstGeom prst="rect">
            <a:avLst/>
          </a:prstGeom>
          <a:solidFill>
            <a:srgbClr val="898989"/>
          </a:solidFill>
        </p:spPr>
        <p:txBody>
          <a:bodyPr vert="horz" wrap="square" lIns="0" tIns="19050" rIns="0" bIns="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150"/>
              </a:spcBef>
            </a:pPr>
            <a:r>
              <a:rPr lang="en-US" sz="900" b="1" dirty="0">
                <a:solidFill>
                  <a:srgbClr val="FFFFFF"/>
                </a:solidFill>
                <a:latin typeface="Times" pitchFamily="18" charset="0"/>
                <a:cs typeface="SDNemony2dBasicBd"/>
              </a:rPr>
              <a:t>Adjust misalignment using a lever puller</a:t>
            </a:r>
            <a:endParaRPr sz="900" b="1" dirty="0">
              <a:latin typeface="Times" pitchFamily="18" charset="0"/>
              <a:cs typeface="SDNemony2dBasicBd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13545" y="5666651"/>
            <a:ext cx="2133092" cy="177120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58918" y="5666651"/>
            <a:ext cx="2133079" cy="1771205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2713367" y="7401865"/>
            <a:ext cx="2133600" cy="234680"/>
          </a:xfrm>
          <a:prstGeom prst="rect">
            <a:avLst/>
          </a:prstGeom>
          <a:solidFill>
            <a:srgbClr val="898989"/>
          </a:solidFill>
        </p:spPr>
        <p:txBody>
          <a:bodyPr vert="horz" wrap="square" lIns="0" tIns="19050" rIns="0" bIns="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150"/>
              </a:spcBef>
            </a:pPr>
            <a:r>
              <a:rPr lang="en-US" sz="900" b="1" dirty="0">
                <a:solidFill>
                  <a:srgbClr val="FFFFFF"/>
                </a:solidFill>
                <a:latin typeface="Times" pitchFamily="18" charset="0"/>
                <a:cs typeface="SDNemony2dBasicBd"/>
              </a:rPr>
              <a:t>Secure vertical members using supports</a:t>
            </a:r>
            <a:endParaRPr sz="900" b="1" dirty="0">
              <a:latin typeface="Times" pitchFamily="18" charset="0"/>
              <a:cs typeface="SDNemony2dBasicB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58727" y="7327900"/>
            <a:ext cx="2133600" cy="308645"/>
          </a:xfrm>
          <a:prstGeom prst="rect">
            <a:avLst/>
          </a:prstGeom>
          <a:solidFill>
            <a:srgbClr val="898989"/>
          </a:solidFill>
        </p:spPr>
        <p:txBody>
          <a:bodyPr vert="horz" wrap="square" lIns="0" tIns="19050" rIns="0" bIns="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150"/>
              </a:spcBef>
            </a:pPr>
            <a:r>
              <a:rPr lang="en-US" sz="900" b="1" dirty="0">
                <a:solidFill>
                  <a:srgbClr val="FFFFFF"/>
                </a:solidFill>
                <a:latin typeface="Times" pitchFamily="18" charset="0"/>
                <a:cs typeface="SDNemony2dBasicBd"/>
              </a:rPr>
              <a:t>Adjust the base plate misalignment using hydraulic rams</a:t>
            </a:r>
            <a:endParaRPr sz="900" b="1" dirty="0">
              <a:latin typeface="Times" pitchFamily="18" charset="0"/>
              <a:cs typeface="SDNemony2dBasicBd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69281" y="2142007"/>
            <a:ext cx="6626862" cy="3112166"/>
            <a:chOff x="469281" y="2142007"/>
            <a:chExt cx="6626862" cy="3112166"/>
          </a:xfrm>
        </p:grpSpPr>
        <p:sp>
          <p:nvSpPr>
            <p:cNvPr id="20" name="object 20"/>
            <p:cNvSpPr/>
            <p:nvPr/>
          </p:nvSpPr>
          <p:spPr>
            <a:xfrm>
              <a:off x="469284" y="2273694"/>
              <a:ext cx="6626859" cy="2971478"/>
            </a:xfrm>
            <a:custGeom>
              <a:avLst/>
              <a:gdLst/>
              <a:ahLst/>
              <a:cxnLst/>
              <a:rect l="l" t="t" r="r" b="b"/>
              <a:pathLst>
                <a:path w="6626859" h="3265170">
                  <a:moveTo>
                    <a:pt x="6626758" y="0"/>
                  </a:moveTo>
                  <a:lnTo>
                    <a:pt x="0" y="0"/>
                  </a:lnTo>
                  <a:lnTo>
                    <a:pt x="0" y="3073069"/>
                  </a:lnTo>
                  <a:lnTo>
                    <a:pt x="164617" y="3264662"/>
                  </a:lnTo>
                  <a:lnTo>
                    <a:pt x="6626758" y="3264662"/>
                  </a:lnTo>
                  <a:lnTo>
                    <a:pt x="6626758" y="0"/>
                  </a:lnTo>
                  <a:close/>
                </a:path>
              </a:pathLst>
            </a:custGeom>
            <a:solidFill>
              <a:srgbClr val="E1F3FC"/>
            </a:solidFill>
          </p:spPr>
          <p:txBody>
            <a:bodyPr wrap="square" lIns="0" tIns="0" rIns="0" bIns="0" rtlCol="0"/>
            <a:lstStyle/>
            <a:p>
              <a:endParaRPr>
                <a:latin typeface="Times" pitchFamily="18" charset="0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469281" y="5053078"/>
              <a:ext cx="165735" cy="189865"/>
            </a:xfrm>
            <a:custGeom>
              <a:avLst/>
              <a:gdLst/>
              <a:ahLst/>
              <a:cxnLst/>
              <a:rect l="l" t="t" r="r" b="b"/>
              <a:pathLst>
                <a:path w="165734" h="189864">
                  <a:moveTo>
                    <a:pt x="0" y="0"/>
                  </a:moveTo>
                  <a:lnTo>
                    <a:pt x="165481" y="189572"/>
                  </a:lnTo>
                  <a:lnTo>
                    <a:pt x="164134" y="4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386"/>
            </a:solidFill>
          </p:spPr>
          <p:txBody>
            <a:bodyPr wrap="square" lIns="0" tIns="0" rIns="0" bIns="0" rtlCol="0"/>
            <a:lstStyle/>
            <a:p>
              <a:endParaRPr>
                <a:latin typeface="Times" pitchFamily="18" charset="0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469284" y="2142007"/>
              <a:ext cx="6626859" cy="3112166"/>
            </a:xfrm>
            <a:custGeom>
              <a:avLst/>
              <a:gdLst/>
              <a:ahLst/>
              <a:cxnLst/>
              <a:rect l="l" t="t" r="r" b="b"/>
              <a:pathLst>
                <a:path w="6626859" h="3265170">
                  <a:moveTo>
                    <a:pt x="6626758" y="0"/>
                  </a:moveTo>
                  <a:lnTo>
                    <a:pt x="0" y="0"/>
                  </a:lnTo>
                  <a:lnTo>
                    <a:pt x="0" y="3073069"/>
                  </a:lnTo>
                  <a:lnTo>
                    <a:pt x="164617" y="3264662"/>
                  </a:lnTo>
                  <a:lnTo>
                    <a:pt x="6626758" y="3264662"/>
                  </a:lnTo>
                  <a:lnTo>
                    <a:pt x="6626758" y="0"/>
                  </a:lnTo>
                  <a:close/>
                </a:path>
              </a:pathLst>
            </a:custGeom>
            <a:solidFill>
              <a:srgbClr val="E1F3FC"/>
            </a:solidFill>
          </p:spPr>
          <p:txBody>
            <a:bodyPr wrap="square" lIns="0" tIns="0" rIns="0" bIns="0" rtlCol="0"/>
            <a:lstStyle/>
            <a:p>
              <a:endParaRPr>
                <a:latin typeface="Times" pitchFamily="18" charset="0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469281" y="5062079"/>
              <a:ext cx="165735" cy="189865"/>
            </a:xfrm>
            <a:custGeom>
              <a:avLst/>
              <a:gdLst/>
              <a:ahLst/>
              <a:cxnLst/>
              <a:rect l="l" t="t" r="r" b="b"/>
              <a:pathLst>
                <a:path w="165734" h="189864">
                  <a:moveTo>
                    <a:pt x="0" y="0"/>
                  </a:moveTo>
                  <a:lnTo>
                    <a:pt x="165481" y="189572"/>
                  </a:lnTo>
                  <a:lnTo>
                    <a:pt x="164134" y="4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386"/>
            </a:solidFill>
          </p:spPr>
          <p:txBody>
            <a:bodyPr wrap="square" lIns="0" tIns="0" rIns="0" bIns="0" rtlCol="0"/>
            <a:lstStyle/>
            <a:p>
              <a:endParaRPr>
                <a:latin typeface="Times" pitchFamily="18" charset="0"/>
              </a:endParaRPr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32892" y="2178982"/>
            <a:ext cx="6769734" cy="318257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endParaRPr sz="1300" dirty="0">
              <a:latin typeface="Times" pitchFamily="18" charset="0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" pitchFamily="18" charset="0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" pitchFamily="18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 dirty="0">
              <a:latin typeface="Times" pitchFamily="18" charset="0"/>
              <a:cs typeface="Times New Roman"/>
            </a:endParaRPr>
          </a:p>
          <a:p>
            <a:pPr marL="838200" marR="489584" indent="-524510">
              <a:lnSpc>
                <a:spcPct val="130000"/>
              </a:lnSpc>
              <a:tabLst>
                <a:tab pos="838200" algn="l"/>
              </a:tabLst>
            </a:pPr>
            <a:r>
              <a:rPr lang="en-US" sz="1500" b="1" dirty="0">
                <a:latin typeface="Times" pitchFamily="18" charset="0"/>
                <a:cs typeface="SDNemony2dBasicBd"/>
              </a:rPr>
              <a:t>Description</a:t>
            </a:r>
          </a:p>
          <a:p>
            <a:pPr marL="838200" marR="489584" indent="-524510">
              <a:lnSpc>
                <a:spcPct val="130000"/>
              </a:lnSpc>
              <a:tabLst>
                <a:tab pos="838200" algn="l"/>
              </a:tabLst>
            </a:pPr>
            <a:endParaRPr lang="en-US" sz="1500" dirty="0">
              <a:latin typeface="Times" pitchFamily="18" charset="0"/>
              <a:cs typeface="SDGothicNeoa-eMd"/>
            </a:endParaRPr>
          </a:p>
          <a:p>
            <a:pPr marL="838200" marR="440690" indent="-524510">
              <a:lnSpc>
                <a:spcPct val="130000"/>
              </a:lnSpc>
              <a:tabLst>
                <a:tab pos="838200" algn="l"/>
              </a:tabLst>
            </a:pPr>
            <a:endParaRPr lang="en-US" sz="1000" b="1" dirty="0">
              <a:latin typeface="Times" pitchFamily="18" charset="0"/>
              <a:cs typeface="SDNemony2dBasicBd"/>
            </a:endParaRPr>
          </a:p>
          <a:p>
            <a:pPr marL="838200" marR="440690" indent="-524510">
              <a:lnSpc>
                <a:spcPct val="130000"/>
              </a:lnSpc>
              <a:tabLst>
                <a:tab pos="838200" algn="l"/>
              </a:tabLst>
            </a:pPr>
            <a:r>
              <a:rPr lang="en-US" sz="1500" b="1" dirty="0">
                <a:latin typeface="Times" pitchFamily="18" charset="0"/>
                <a:cs typeface="SDNemony2dBasicBd"/>
              </a:rPr>
              <a:t>Method</a:t>
            </a:r>
          </a:p>
          <a:p>
            <a:pPr marL="838200" marR="440690" indent="-524510">
              <a:lnSpc>
                <a:spcPct val="130000"/>
              </a:lnSpc>
              <a:tabLst>
                <a:tab pos="838200" algn="l"/>
              </a:tabLst>
            </a:pPr>
            <a:r>
              <a:rPr sz="1500" dirty="0">
                <a:latin typeface="Times" pitchFamily="18" charset="0"/>
                <a:cs typeface="SDNemony2dBasicBd"/>
              </a:rPr>
              <a:t>	</a:t>
            </a:r>
            <a:endParaRPr sz="1100" dirty="0">
              <a:latin typeface="Times" pitchFamily="18" charset="0"/>
              <a:cs typeface="SDGothicNeoa-eMd"/>
            </a:endParaRPr>
          </a:p>
          <a:p>
            <a:pPr marL="313690">
              <a:lnSpc>
                <a:spcPct val="100000"/>
              </a:lnSpc>
              <a:tabLst>
                <a:tab pos="1524000" algn="l"/>
              </a:tabLst>
            </a:pPr>
            <a:endParaRPr lang="en-US" sz="800" b="1" spc="-10" dirty="0">
              <a:latin typeface="Times" pitchFamily="18" charset="0"/>
              <a:cs typeface="SDNemony2dBasicBd"/>
            </a:endParaRPr>
          </a:p>
          <a:p>
            <a:pPr marL="313690">
              <a:lnSpc>
                <a:spcPct val="100000"/>
              </a:lnSpc>
              <a:tabLst>
                <a:tab pos="1524000" algn="l"/>
              </a:tabLst>
            </a:pPr>
            <a:endParaRPr lang="en-US" sz="800" b="1" spc="-10" dirty="0">
              <a:latin typeface="Times" pitchFamily="18" charset="0"/>
              <a:cs typeface="SDNemony2dBasicBd"/>
            </a:endParaRPr>
          </a:p>
          <a:p>
            <a:pPr marL="313690">
              <a:lnSpc>
                <a:spcPct val="100000"/>
              </a:lnSpc>
              <a:tabLst>
                <a:tab pos="1524000" algn="l"/>
              </a:tabLst>
            </a:pPr>
            <a:r>
              <a:rPr lang="en-US" sz="1500" b="1" spc="-10" dirty="0">
                <a:latin typeface="Times" pitchFamily="18" charset="0"/>
                <a:cs typeface="SDNemony2dBasicBd"/>
              </a:rPr>
              <a:t>Main</a:t>
            </a:r>
          </a:p>
          <a:p>
            <a:pPr marL="313690">
              <a:lnSpc>
                <a:spcPct val="100000"/>
              </a:lnSpc>
              <a:tabLst>
                <a:tab pos="1524000" algn="l"/>
              </a:tabLst>
            </a:pPr>
            <a:r>
              <a:rPr lang="en-US" sz="1500" b="1" spc="-10" dirty="0">
                <a:latin typeface="Times" pitchFamily="18" charset="0"/>
                <a:cs typeface="SDNemony2dBasicBd"/>
              </a:rPr>
              <a:t>equipment</a:t>
            </a:r>
          </a:p>
          <a:p>
            <a:pPr marL="313690">
              <a:lnSpc>
                <a:spcPct val="100000"/>
              </a:lnSpc>
              <a:tabLst>
                <a:tab pos="1524000" algn="l"/>
              </a:tabLst>
            </a:pPr>
            <a:r>
              <a:rPr lang="en-US" sz="1500" b="1" spc="-10" dirty="0">
                <a:latin typeface="Times" pitchFamily="18" charset="0"/>
                <a:cs typeface="SDNemony2dBasicBd"/>
              </a:rPr>
              <a:t>used</a:t>
            </a:r>
            <a:r>
              <a:rPr sz="1500" dirty="0">
                <a:latin typeface="Times" pitchFamily="18" charset="0"/>
                <a:cs typeface="SDNemony2dBasicBd"/>
              </a:rPr>
              <a:t>	</a:t>
            </a:r>
            <a:endParaRPr sz="1950" baseline="2136" dirty="0">
              <a:latin typeface="Times" pitchFamily="18" charset="0"/>
              <a:cs typeface="SDGothicNeoa-eMd"/>
            </a:endParaRPr>
          </a:p>
        </p:txBody>
      </p:sp>
      <p:sp>
        <p:nvSpPr>
          <p:cNvPr id="3" name="object 35">
            <a:extLst>
              <a:ext uri="{FF2B5EF4-FFF2-40B4-BE49-F238E27FC236}">
                <a16:creationId xmlns:a16="http://schemas.microsoft.com/office/drawing/2014/main" id="{B26FE8D0-AF1F-01C7-FF2B-44F70E9AB420}"/>
              </a:ext>
            </a:extLst>
          </p:cNvPr>
          <p:cNvSpPr/>
          <p:nvPr/>
        </p:nvSpPr>
        <p:spPr>
          <a:xfrm>
            <a:off x="0" y="127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>
                <a:moveTo>
                  <a:pt x="7559992" y="10511650"/>
                </a:moveTo>
                <a:lnTo>
                  <a:pt x="7559980" y="181610"/>
                </a:lnTo>
                <a:lnTo>
                  <a:pt x="7559980" y="181305"/>
                </a:lnTo>
                <a:lnTo>
                  <a:pt x="7559980" y="1270"/>
                </a:lnTo>
                <a:lnTo>
                  <a:pt x="7559980" y="0"/>
                </a:lnTo>
                <a:lnTo>
                  <a:pt x="7376134" y="0"/>
                </a:lnTo>
                <a:lnTo>
                  <a:pt x="7376134" y="181610"/>
                </a:lnTo>
                <a:lnTo>
                  <a:pt x="7376134" y="10511650"/>
                </a:lnTo>
                <a:lnTo>
                  <a:pt x="177723" y="10511650"/>
                </a:lnTo>
                <a:lnTo>
                  <a:pt x="177723" y="181610"/>
                </a:lnTo>
                <a:lnTo>
                  <a:pt x="7376134" y="181610"/>
                </a:lnTo>
                <a:lnTo>
                  <a:pt x="7376134" y="0"/>
                </a:lnTo>
                <a:lnTo>
                  <a:pt x="1003947" y="0"/>
                </a:lnTo>
                <a:lnTo>
                  <a:pt x="1003947" y="1270"/>
                </a:lnTo>
                <a:lnTo>
                  <a:pt x="0" y="1270"/>
                </a:lnTo>
                <a:lnTo>
                  <a:pt x="0" y="181610"/>
                </a:lnTo>
                <a:lnTo>
                  <a:pt x="0" y="10511650"/>
                </a:lnTo>
                <a:lnTo>
                  <a:pt x="0" y="10513060"/>
                </a:lnTo>
                <a:lnTo>
                  <a:pt x="0" y="10691990"/>
                </a:lnTo>
                <a:lnTo>
                  <a:pt x="7559992" y="10691990"/>
                </a:lnTo>
                <a:lnTo>
                  <a:pt x="7559992" y="10511650"/>
                </a:lnTo>
                <a:close/>
              </a:path>
            </a:pathLst>
          </a:custGeom>
          <a:solidFill>
            <a:srgbClr val="004386"/>
          </a:solidFill>
        </p:spPr>
        <p:txBody>
          <a:bodyPr wrap="square" lIns="0" tIns="0" rIns="0" bIns="0" rtlCol="0"/>
          <a:lstStyle/>
          <a:p>
            <a:endParaRPr>
              <a:latin typeface="Times" pitchFamily="18" charset="0"/>
            </a:endParaRPr>
          </a:p>
        </p:txBody>
      </p:sp>
      <p:sp>
        <p:nvSpPr>
          <p:cNvPr id="4" name="object 11">
            <a:extLst>
              <a:ext uri="{FF2B5EF4-FFF2-40B4-BE49-F238E27FC236}">
                <a16:creationId xmlns:a16="http://schemas.microsoft.com/office/drawing/2014/main" id="{BDA08756-4C18-A70C-7867-6EEC59B353BB}"/>
              </a:ext>
            </a:extLst>
          </p:cNvPr>
          <p:cNvSpPr/>
          <p:nvPr/>
        </p:nvSpPr>
        <p:spPr>
          <a:xfrm>
            <a:off x="466585" y="469265"/>
            <a:ext cx="6632575" cy="69215"/>
          </a:xfrm>
          <a:custGeom>
            <a:avLst/>
            <a:gdLst/>
            <a:ahLst/>
            <a:cxnLst/>
            <a:rect l="l" t="t" r="r" b="b"/>
            <a:pathLst>
              <a:path w="6632575" h="69215">
                <a:moveTo>
                  <a:pt x="6632194" y="0"/>
                </a:moveTo>
                <a:lnTo>
                  <a:pt x="0" y="0"/>
                </a:lnTo>
                <a:lnTo>
                  <a:pt x="0" y="68973"/>
                </a:lnTo>
                <a:lnTo>
                  <a:pt x="6632194" y="68973"/>
                </a:lnTo>
                <a:lnTo>
                  <a:pt x="6632194" y="0"/>
                </a:lnTo>
                <a:close/>
              </a:path>
            </a:pathLst>
          </a:custGeom>
          <a:solidFill>
            <a:srgbClr val="004386"/>
          </a:solidFill>
        </p:spPr>
        <p:txBody>
          <a:bodyPr wrap="square" lIns="0" tIns="0" rIns="0" bIns="0" rtlCol="0"/>
          <a:lstStyle/>
          <a:p>
            <a:endParaRPr>
              <a:latin typeface="Times" pitchFamily="18" charset="0"/>
            </a:endParaRPr>
          </a:p>
        </p:txBody>
      </p:sp>
      <p:sp>
        <p:nvSpPr>
          <p:cNvPr id="5" name="object 12">
            <a:extLst>
              <a:ext uri="{FF2B5EF4-FFF2-40B4-BE49-F238E27FC236}">
                <a16:creationId xmlns:a16="http://schemas.microsoft.com/office/drawing/2014/main" id="{A6E7505D-A7E2-8E22-3F79-305B88A9085C}"/>
              </a:ext>
            </a:extLst>
          </p:cNvPr>
          <p:cNvSpPr/>
          <p:nvPr/>
        </p:nvSpPr>
        <p:spPr>
          <a:xfrm>
            <a:off x="466585" y="1688288"/>
            <a:ext cx="6632575" cy="69215"/>
          </a:xfrm>
          <a:custGeom>
            <a:avLst/>
            <a:gdLst/>
            <a:ahLst/>
            <a:cxnLst/>
            <a:rect l="l" t="t" r="r" b="b"/>
            <a:pathLst>
              <a:path w="6632575" h="69214">
                <a:moveTo>
                  <a:pt x="6632194" y="0"/>
                </a:moveTo>
                <a:lnTo>
                  <a:pt x="0" y="0"/>
                </a:lnTo>
                <a:lnTo>
                  <a:pt x="0" y="68986"/>
                </a:lnTo>
                <a:lnTo>
                  <a:pt x="6632194" y="68986"/>
                </a:lnTo>
                <a:lnTo>
                  <a:pt x="6632194" y="0"/>
                </a:lnTo>
                <a:close/>
              </a:path>
            </a:pathLst>
          </a:custGeom>
          <a:solidFill>
            <a:srgbClr val="004386"/>
          </a:solidFill>
        </p:spPr>
        <p:txBody>
          <a:bodyPr wrap="square" lIns="0" tIns="0" rIns="0" bIns="0" rtlCol="0"/>
          <a:lstStyle/>
          <a:p>
            <a:endParaRPr>
              <a:latin typeface="Times" pitchFamily="18" charset="0"/>
            </a:endParaRPr>
          </a:p>
        </p:txBody>
      </p:sp>
      <p:sp>
        <p:nvSpPr>
          <p:cNvPr id="6" name="object 36">
            <a:extLst>
              <a:ext uri="{FF2B5EF4-FFF2-40B4-BE49-F238E27FC236}">
                <a16:creationId xmlns:a16="http://schemas.microsoft.com/office/drawing/2014/main" id="{56BD84C1-E871-C45C-3835-E8CE911AD483}"/>
              </a:ext>
            </a:extLst>
          </p:cNvPr>
          <p:cNvSpPr/>
          <p:nvPr/>
        </p:nvSpPr>
        <p:spPr>
          <a:xfrm>
            <a:off x="1843200" y="631262"/>
            <a:ext cx="0" cy="997585"/>
          </a:xfrm>
          <a:custGeom>
            <a:avLst/>
            <a:gdLst/>
            <a:ahLst/>
            <a:cxnLst/>
            <a:rect l="l" t="t" r="r" b="b"/>
            <a:pathLst>
              <a:path h="997585">
                <a:moveTo>
                  <a:pt x="0" y="0"/>
                </a:moveTo>
                <a:lnTo>
                  <a:pt x="0" y="997204"/>
                </a:lnTo>
              </a:path>
            </a:pathLst>
          </a:custGeom>
          <a:ln w="12700">
            <a:solidFill>
              <a:srgbClr val="004386"/>
            </a:solidFill>
          </a:ln>
        </p:spPr>
        <p:txBody>
          <a:bodyPr wrap="square" lIns="0" tIns="0" rIns="0" bIns="0" rtlCol="0"/>
          <a:lstStyle/>
          <a:p>
            <a:endParaRPr>
              <a:latin typeface="Times" pitchFamily="18" charset="0"/>
            </a:endParaRPr>
          </a:p>
        </p:txBody>
      </p:sp>
      <p:grpSp>
        <p:nvGrpSpPr>
          <p:cNvPr id="7" name="object 5">
            <a:extLst>
              <a:ext uri="{FF2B5EF4-FFF2-40B4-BE49-F238E27FC236}">
                <a16:creationId xmlns:a16="http://schemas.microsoft.com/office/drawing/2014/main" id="{F074D764-D77D-FF1C-06AC-D597DC5FC24F}"/>
              </a:ext>
            </a:extLst>
          </p:cNvPr>
          <p:cNvGrpSpPr/>
          <p:nvPr/>
        </p:nvGrpSpPr>
        <p:grpSpPr>
          <a:xfrm>
            <a:off x="6391203" y="653695"/>
            <a:ext cx="654050" cy="217170"/>
            <a:chOff x="6391203" y="652437"/>
            <a:chExt cx="654050" cy="217170"/>
          </a:xfrm>
        </p:grpSpPr>
        <p:pic>
          <p:nvPicPr>
            <p:cNvPr id="8" name="object 6">
              <a:extLst>
                <a:ext uri="{FF2B5EF4-FFF2-40B4-BE49-F238E27FC236}">
                  <a16:creationId xmlns:a16="http://schemas.microsoft.com/office/drawing/2014/main" id="{81CB393A-E4B6-C91B-F5CF-0F11CB13526C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91203" y="782941"/>
              <a:ext cx="471424" cy="86092"/>
            </a:xfrm>
            <a:prstGeom prst="rect">
              <a:avLst/>
            </a:prstGeom>
          </p:spPr>
        </p:pic>
        <p:pic>
          <p:nvPicPr>
            <p:cNvPr id="9" name="object 7">
              <a:extLst>
                <a:ext uri="{FF2B5EF4-FFF2-40B4-BE49-F238E27FC236}">
                  <a16:creationId xmlns:a16="http://schemas.microsoft.com/office/drawing/2014/main" id="{2D22ACDC-B433-1A2D-24E8-DCF0CA64EBD4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58901" y="652437"/>
              <a:ext cx="186296" cy="186296"/>
            </a:xfrm>
            <a:prstGeom prst="rect">
              <a:avLst/>
            </a:prstGeom>
          </p:spPr>
        </p:pic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654E16C8-B371-A526-1C8F-6C4B9A32D9D0}"/>
                </a:ext>
              </a:extLst>
            </p:cNvPr>
            <p:cNvSpPr/>
            <p:nvPr/>
          </p:nvSpPr>
          <p:spPr>
            <a:xfrm>
              <a:off x="6398755" y="720432"/>
              <a:ext cx="224790" cy="37465"/>
            </a:xfrm>
            <a:custGeom>
              <a:avLst/>
              <a:gdLst/>
              <a:ahLst/>
              <a:cxnLst/>
              <a:rect l="l" t="t" r="r" b="b"/>
              <a:pathLst>
                <a:path w="224790" h="37465">
                  <a:moveTo>
                    <a:pt x="22987" y="18415"/>
                  </a:moveTo>
                  <a:lnTo>
                    <a:pt x="18516" y="17322"/>
                  </a:lnTo>
                  <a:lnTo>
                    <a:pt x="14173" y="12903"/>
                  </a:lnTo>
                  <a:lnTo>
                    <a:pt x="14173" y="800"/>
                  </a:lnTo>
                  <a:lnTo>
                    <a:pt x="8839" y="800"/>
                  </a:lnTo>
                  <a:lnTo>
                    <a:pt x="8839" y="12903"/>
                  </a:lnTo>
                  <a:lnTo>
                    <a:pt x="4457" y="17322"/>
                  </a:lnTo>
                  <a:lnTo>
                    <a:pt x="0" y="18415"/>
                  </a:lnTo>
                  <a:lnTo>
                    <a:pt x="2349" y="20447"/>
                  </a:lnTo>
                  <a:lnTo>
                    <a:pt x="5969" y="20053"/>
                  </a:lnTo>
                  <a:lnTo>
                    <a:pt x="10312" y="16941"/>
                  </a:lnTo>
                  <a:lnTo>
                    <a:pt x="11493" y="13220"/>
                  </a:lnTo>
                  <a:lnTo>
                    <a:pt x="12738" y="17030"/>
                  </a:lnTo>
                  <a:lnTo>
                    <a:pt x="17030" y="20104"/>
                  </a:lnTo>
                  <a:lnTo>
                    <a:pt x="20662" y="20447"/>
                  </a:lnTo>
                  <a:lnTo>
                    <a:pt x="22987" y="18415"/>
                  </a:lnTo>
                  <a:close/>
                </a:path>
                <a:path w="224790" h="37465">
                  <a:moveTo>
                    <a:pt x="32118" y="33045"/>
                  </a:moveTo>
                  <a:lnTo>
                    <a:pt x="13144" y="33045"/>
                  </a:lnTo>
                  <a:lnTo>
                    <a:pt x="13144" y="24295"/>
                  </a:lnTo>
                  <a:lnTo>
                    <a:pt x="7835" y="24295"/>
                  </a:lnTo>
                  <a:lnTo>
                    <a:pt x="7835" y="34353"/>
                  </a:lnTo>
                  <a:lnTo>
                    <a:pt x="9385" y="35814"/>
                  </a:lnTo>
                  <a:lnTo>
                    <a:pt x="32118" y="35814"/>
                  </a:lnTo>
                  <a:lnTo>
                    <a:pt x="32118" y="33045"/>
                  </a:lnTo>
                  <a:close/>
                </a:path>
                <a:path w="224790" h="37465">
                  <a:moveTo>
                    <a:pt x="36703" y="7861"/>
                  </a:moveTo>
                  <a:lnTo>
                    <a:pt x="30797" y="7861"/>
                  </a:lnTo>
                  <a:lnTo>
                    <a:pt x="30797" y="228"/>
                  </a:lnTo>
                  <a:lnTo>
                    <a:pt x="25501" y="228"/>
                  </a:lnTo>
                  <a:lnTo>
                    <a:pt x="25501" y="26365"/>
                  </a:lnTo>
                  <a:lnTo>
                    <a:pt x="30797" y="26365"/>
                  </a:lnTo>
                  <a:lnTo>
                    <a:pt x="30797" y="10642"/>
                  </a:lnTo>
                  <a:lnTo>
                    <a:pt x="36703" y="10642"/>
                  </a:lnTo>
                  <a:lnTo>
                    <a:pt x="36703" y="7861"/>
                  </a:lnTo>
                  <a:close/>
                </a:path>
                <a:path w="224790" h="37465">
                  <a:moveTo>
                    <a:pt x="69761" y="21310"/>
                  </a:moveTo>
                  <a:lnTo>
                    <a:pt x="64452" y="21310"/>
                  </a:lnTo>
                  <a:lnTo>
                    <a:pt x="64452" y="25628"/>
                  </a:lnTo>
                  <a:lnTo>
                    <a:pt x="64452" y="28397"/>
                  </a:lnTo>
                  <a:lnTo>
                    <a:pt x="64452" y="33032"/>
                  </a:lnTo>
                  <a:lnTo>
                    <a:pt x="51689" y="33032"/>
                  </a:lnTo>
                  <a:lnTo>
                    <a:pt x="51689" y="28397"/>
                  </a:lnTo>
                  <a:lnTo>
                    <a:pt x="64452" y="28397"/>
                  </a:lnTo>
                  <a:lnTo>
                    <a:pt x="64452" y="25628"/>
                  </a:lnTo>
                  <a:lnTo>
                    <a:pt x="51689" y="25628"/>
                  </a:lnTo>
                  <a:lnTo>
                    <a:pt x="51689" y="21310"/>
                  </a:lnTo>
                  <a:lnTo>
                    <a:pt x="46380" y="21310"/>
                  </a:lnTo>
                  <a:lnTo>
                    <a:pt x="46380" y="34340"/>
                  </a:lnTo>
                  <a:lnTo>
                    <a:pt x="47917" y="35801"/>
                  </a:lnTo>
                  <a:lnTo>
                    <a:pt x="69761" y="35801"/>
                  </a:lnTo>
                  <a:lnTo>
                    <a:pt x="69761" y="33032"/>
                  </a:lnTo>
                  <a:lnTo>
                    <a:pt x="69761" y="28397"/>
                  </a:lnTo>
                  <a:lnTo>
                    <a:pt x="69761" y="25628"/>
                  </a:lnTo>
                  <a:lnTo>
                    <a:pt x="69761" y="21310"/>
                  </a:lnTo>
                  <a:close/>
                </a:path>
                <a:path w="224790" h="37465">
                  <a:moveTo>
                    <a:pt x="70154" y="228"/>
                  </a:moveTo>
                  <a:lnTo>
                    <a:pt x="64846" y="228"/>
                  </a:lnTo>
                  <a:lnTo>
                    <a:pt x="64846" y="7353"/>
                  </a:lnTo>
                  <a:lnTo>
                    <a:pt x="59207" y="7353"/>
                  </a:lnTo>
                  <a:lnTo>
                    <a:pt x="58115" y="3060"/>
                  </a:lnTo>
                  <a:lnTo>
                    <a:pt x="54190" y="228"/>
                  </a:lnTo>
                  <a:lnTo>
                    <a:pt x="54063" y="228"/>
                  </a:lnTo>
                  <a:lnTo>
                    <a:pt x="54063" y="5765"/>
                  </a:lnTo>
                  <a:lnTo>
                    <a:pt x="54063" y="12534"/>
                  </a:lnTo>
                  <a:lnTo>
                    <a:pt x="52070" y="15290"/>
                  </a:lnTo>
                  <a:lnTo>
                    <a:pt x="47180" y="15290"/>
                  </a:lnTo>
                  <a:lnTo>
                    <a:pt x="45199" y="12534"/>
                  </a:lnTo>
                  <a:lnTo>
                    <a:pt x="45199" y="5765"/>
                  </a:lnTo>
                  <a:lnTo>
                    <a:pt x="47180" y="3009"/>
                  </a:lnTo>
                  <a:lnTo>
                    <a:pt x="52070" y="3009"/>
                  </a:lnTo>
                  <a:lnTo>
                    <a:pt x="54063" y="5765"/>
                  </a:lnTo>
                  <a:lnTo>
                    <a:pt x="54063" y="228"/>
                  </a:lnTo>
                  <a:lnTo>
                    <a:pt x="44259" y="228"/>
                  </a:lnTo>
                  <a:lnTo>
                    <a:pt x="39890" y="4203"/>
                  </a:lnTo>
                  <a:lnTo>
                    <a:pt x="39890" y="14008"/>
                  </a:lnTo>
                  <a:lnTo>
                    <a:pt x="44259" y="17970"/>
                  </a:lnTo>
                  <a:lnTo>
                    <a:pt x="54508" y="17970"/>
                  </a:lnTo>
                  <a:lnTo>
                    <a:pt x="57912" y="15290"/>
                  </a:lnTo>
                  <a:lnTo>
                    <a:pt x="58585" y="14757"/>
                  </a:lnTo>
                  <a:lnTo>
                    <a:pt x="59321" y="10071"/>
                  </a:lnTo>
                  <a:lnTo>
                    <a:pt x="64846" y="10071"/>
                  </a:lnTo>
                  <a:lnTo>
                    <a:pt x="64846" y="18376"/>
                  </a:lnTo>
                  <a:lnTo>
                    <a:pt x="70154" y="18376"/>
                  </a:lnTo>
                  <a:lnTo>
                    <a:pt x="70154" y="10071"/>
                  </a:lnTo>
                  <a:lnTo>
                    <a:pt x="70154" y="7353"/>
                  </a:lnTo>
                  <a:lnTo>
                    <a:pt x="70154" y="228"/>
                  </a:lnTo>
                  <a:close/>
                </a:path>
                <a:path w="224790" h="37465">
                  <a:moveTo>
                    <a:pt x="94767" y="21590"/>
                  </a:moveTo>
                  <a:lnTo>
                    <a:pt x="90322" y="19862"/>
                  </a:lnTo>
                  <a:lnTo>
                    <a:pt x="88468" y="16319"/>
                  </a:lnTo>
                  <a:lnTo>
                    <a:pt x="87541" y="14541"/>
                  </a:lnTo>
                  <a:lnTo>
                    <a:pt x="87541" y="4152"/>
                  </a:lnTo>
                  <a:lnTo>
                    <a:pt x="92290" y="4152"/>
                  </a:lnTo>
                  <a:lnTo>
                    <a:pt x="92290" y="1422"/>
                  </a:lnTo>
                  <a:lnTo>
                    <a:pt x="77152" y="1422"/>
                  </a:lnTo>
                  <a:lnTo>
                    <a:pt x="77152" y="4152"/>
                  </a:lnTo>
                  <a:lnTo>
                    <a:pt x="82308" y="4152"/>
                  </a:lnTo>
                  <a:lnTo>
                    <a:pt x="82308" y="14859"/>
                  </a:lnTo>
                  <a:lnTo>
                    <a:pt x="79362" y="20078"/>
                  </a:lnTo>
                  <a:lnTo>
                    <a:pt x="74993" y="21526"/>
                  </a:lnTo>
                  <a:lnTo>
                    <a:pt x="77038" y="23253"/>
                  </a:lnTo>
                  <a:lnTo>
                    <a:pt x="77241" y="23406"/>
                  </a:lnTo>
                  <a:lnTo>
                    <a:pt x="80378" y="22898"/>
                  </a:lnTo>
                  <a:lnTo>
                    <a:pt x="84048" y="19215"/>
                  </a:lnTo>
                  <a:lnTo>
                    <a:pt x="84950" y="16319"/>
                  </a:lnTo>
                  <a:lnTo>
                    <a:pt x="85877" y="19265"/>
                  </a:lnTo>
                  <a:lnTo>
                    <a:pt x="89547" y="22936"/>
                  </a:lnTo>
                  <a:lnTo>
                    <a:pt x="92595" y="23418"/>
                  </a:lnTo>
                  <a:lnTo>
                    <a:pt x="94767" y="21590"/>
                  </a:lnTo>
                  <a:close/>
                </a:path>
                <a:path w="224790" h="37465">
                  <a:moveTo>
                    <a:pt x="108407" y="228"/>
                  </a:moveTo>
                  <a:lnTo>
                    <a:pt x="103454" y="228"/>
                  </a:lnTo>
                  <a:lnTo>
                    <a:pt x="103454" y="10058"/>
                  </a:lnTo>
                  <a:lnTo>
                    <a:pt x="99847" y="10058"/>
                  </a:lnTo>
                  <a:lnTo>
                    <a:pt x="99847" y="228"/>
                  </a:lnTo>
                  <a:lnTo>
                    <a:pt x="94894" y="228"/>
                  </a:lnTo>
                  <a:lnTo>
                    <a:pt x="94894" y="35801"/>
                  </a:lnTo>
                  <a:lnTo>
                    <a:pt x="99847" y="35801"/>
                  </a:lnTo>
                  <a:lnTo>
                    <a:pt x="99847" y="12788"/>
                  </a:lnTo>
                  <a:lnTo>
                    <a:pt x="103454" y="12788"/>
                  </a:lnTo>
                  <a:lnTo>
                    <a:pt x="103454" y="35801"/>
                  </a:lnTo>
                  <a:lnTo>
                    <a:pt x="108407" y="35801"/>
                  </a:lnTo>
                  <a:lnTo>
                    <a:pt x="108407" y="12788"/>
                  </a:lnTo>
                  <a:lnTo>
                    <a:pt x="108407" y="10058"/>
                  </a:lnTo>
                  <a:lnTo>
                    <a:pt x="108407" y="228"/>
                  </a:lnTo>
                  <a:close/>
                </a:path>
                <a:path w="224790" h="37465">
                  <a:moveTo>
                    <a:pt x="131368" y="4343"/>
                  </a:moveTo>
                  <a:lnTo>
                    <a:pt x="125628" y="4343"/>
                  </a:lnTo>
                  <a:lnTo>
                    <a:pt x="125628" y="0"/>
                  </a:lnTo>
                  <a:lnTo>
                    <a:pt x="120396" y="0"/>
                  </a:lnTo>
                  <a:lnTo>
                    <a:pt x="120396" y="4343"/>
                  </a:lnTo>
                  <a:lnTo>
                    <a:pt x="114681" y="4343"/>
                  </a:lnTo>
                  <a:lnTo>
                    <a:pt x="114681" y="7023"/>
                  </a:lnTo>
                  <a:lnTo>
                    <a:pt x="119837" y="7023"/>
                  </a:lnTo>
                  <a:lnTo>
                    <a:pt x="116243" y="8940"/>
                  </a:lnTo>
                  <a:lnTo>
                    <a:pt x="114795" y="11264"/>
                  </a:lnTo>
                  <a:lnTo>
                    <a:pt x="114782" y="18503"/>
                  </a:lnTo>
                  <a:lnTo>
                    <a:pt x="118516" y="22047"/>
                  </a:lnTo>
                  <a:lnTo>
                    <a:pt x="127622" y="22047"/>
                  </a:lnTo>
                  <a:lnTo>
                    <a:pt x="130390" y="19405"/>
                  </a:lnTo>
                  <a:lnTo>
                    <a:pt x="131330" y="18503"/>
                  </a:lnTo>
                  <a:lnTo>
                    <a:pt x="131229" y="11303"/>
                  </a:lnTo>
                  <a:lnTo>
                    <a:pt x="129768" y="8940"/>
                  </a:lnTo>
                  <a:lnTo>
                    <a:pt x="126593" y="7226"/>
                  </a:lnTo>
                  <a:lnTo>
                    <a:pt x="126593" y="11264"/>
                  </a:lnTo>
                  <a:lnTo>
                    <a:pt x="126593" y="17056"/>
                  </a:lnTo>
                  <a:lnTo>
                    <a:pt x="125006" y="19405"/>
                  </a:lnTo>
                  <a:lnTo>
                    <a:pt x="121069" y="19405"/>
                  </a:lnTo>
                  <a:lnTo>
                    <a:pt x="119456" y="17056"/>
                  </a:lnTo>
                  <a:lnTo>
                    <a:pt x="119443" y="11264"/>
                  </a:lnTo>
                  <a:lnTo>
                    <a:pt x="121069" y="8890"/>
                  </a:lnTo>
                  <a:lnTo>
                    <a:pt x="125006" y="8890"/>
                  </a:lnTo>
                  <a:lnTo>
                    <a:pt x="126593" y="11264"/>
                  </a:lnTo>
                  <a:lnTo>
                    <a:pt x="126593" y="7226"/>
                  </a:lnTo>
                  <a:lnTo>
                    <a:pt x="126238" y="7023"/>
                  </a:lnTo>
                  <a:lnTo>
                    <a:pt x="131368" y="7023"/>
                  </a:lnTo>
                  <a:lnTo>
                    <a:pt x="131368" y="4343"/>
                  </a:lnTo>
                  <a:close/>
                </a:path>
                <a:path w="224790" h="37465">
                  <a:moveTo>
                    <a:pt x="146316" y="228"/>
                  </a:moveTo>
                  <a:lnTo>
                    <a:pt x="141376" y="228"/>
                  </a:lnTo>
                  <a:lnTo>
                    <a:pt x="141376" y="10045"/>
                  </a:lnTo>
                  <a:lnTo>
                    <a:pt x="138328" y="10045"/>
                  </a:lnTo>
                  <a:lnTo>
                    <a:pt x="138328" y="228"/>
                  </a:lnTo>
                  <a:lnTo>
                    <a:pt x="133362" y="228"/>
                  </a:lnTo>
                  <a:lnTo>
                    <a:pt x="133362" y="35801"/>
                  </a:lnTo>
                  <a:lnTo>
                    <a:pt x="138328" y="35801"/>
                  </a:lnTo>
                  <a:lnTo>
                    <a:pt x="138328" y="12788"/>
                  </a:lnTo>
                  <a:lnTo>
                    <a:pt x="141376" y="12788"/>
                  </a:lnTo>
                  <a:lnTo>
                    <a:pt x="141376" y="35801"/>
                  </a:lnTo>
                  <a:lnTo>
                    <a:pt x="146316" y="35801"/>
                  </a:lnTo>
                  <a:lnTo>
                    <a:pt x="146316" y="228"/>
                  </a:lnTo>
                  <a:close/>
                </a:path>
                <a:path w="224790" h="37465">
                  <a:moveTo>
                    <a:pt x="176453" y="228"/>
                  </a:moveTo>
                  <a:lnTo>
                    <a:pt x="171526" y="228"/>
                  </a:lnTo>
                  <a:lnTo>
                    <a:pt x="171526" y="4737"/>
                  </a:lnTo>
                  <a:lnTo>
                    <a:pt x="171526" y="7505"/>
                  </a:lnTo>
                  <a:lnTo>
                    <a:pt x="171526" y="14160"/>
                  </a:lnTo>
                  <a:lnTo>
                    <a:pt x="168249" y="14160"/>
                  </a:lnTo>
                  <a:lnTo>
                    <a:pt x="168389" y="13779"/>
                  </a:lnTo>
                  <a:lnTo>
                    <a:pt x="168694" y="12814"/>
                  </a:lnTo>
                  <a:lnTo>
                    <a:pt x="168859" y="11811"/>
                  </a:lnTo>
                  <a:lnTo>
                    <a:pt x="168859" y="9677"/>
                  </a:lnTo>
                  <a:lnTo>
                    <a:pt x="168706" y="8775"/>
                  </a:lnTo>
                  <a:lnTo>
                    <a:pt x="168249" y="7505"/>
                  </a:lnTo>
                  <a:lnTo>
                    <a:pt x="171526" y="7505"/>
                  </a:lnTo>
                  <a:lnTo>
                    <a:pt x="171526" y="4737"/>
                  </a:lnTo>
                  <a:lnTo>
                    <a:pt x="166611" y="4737"/>
                  </a:lnTo>
                  <a:lnTo>
                    <a:pt x="166293" y="4368"/>
                  </a:lnTo>
                  <a:lnTo>
                    <a:pt x="164833" y="2692"/>
                  </a:lnTo>
                  <a:lnTo>
                    <a:pt x="163944" y="2286"/>
                  </a:lnTo>
                  <a:lnTo>
                    <a:pt x="163944" y="7099"/>
                  </a:lnTo>
                  <a:lnTo>
                    <a:pt x="163906" y="14503"/>
                  </a:lnTo>
                  <a:lnTo>
                    <a:pt x="162217" y="17221"/>
                  </a:lnTo>
                  <a:lnTo>
                    <a:pt x="157581" y="17221"/>
                  </a:lnTo>
                  <a:lnTo>
                    <a:pt x="155892" y="14503"/>
                  </a:lnTo>
                  <a:lnTo>
                    <a:pt x="155892" y="7099"/>
                  </a:lnTo>
                  <a:lnTo>
                    <a:pt x="157632" y="4368"/>
                  </a:lnTo>
                  <a:lnTo>
                    <a:pt x="162217" y="4368"/>
                  </a:lnTo>
                  <a:lnTo>
                    <a:pt x="163944" y="7099"/>
                  </a:lnTo>
                  <a:lnTo>
                    <a:pt x="163944" y="2286"/>
                  </a:lnTo>
                  <a:lnTo>
                    <a:pt x="162433" y="1587"/>
                  </a:lnTo>
                  <a:lnTo>
                    <a:pt x="155003" y="1587"/>
                  </a:lnTo>
                  <a:lnTo>
                    <a:pt x="150977" y="5702"/>
                  </a:lnTo>
                  <a:lnTo>
                    <a:pt x="150977" y="15811"/>
                  </a:lnTo>
                  <a:lnTo>
                    <a:pt x="155003" y="19926"/>
                  </a:lnTo>
                  <a:lnTo>
                    <a:pt x="162369" y="19926"/>
                  </a:lnTo>
                  <a:lnTo>
                    <a:pt x="164757" y="18872"/>
                  </a:lnTo>
                  <a:lnTo>
                    <a:pt x="166255" y="17221"/>
                  </a:lnTo>
                  <a:lnTo>
                    <a:pt x="166509" y="16941"/>
                  </a:lnTo>
                  <a:lnTo>
                    <a:pt x="171526" y="16941"/>
                  </a:lnTo>
                  <a:lnTo>
                    <a:pt x="171526" y="35814"/>
                  </a:lnTo>
                  <a:lnTo>
                    <a:pt x="176453" y="35814"/>
                  </a:lnTo>
                  <a:lnTo>
                    <a:pt x="176453" y="16941"/>
                  </a:lnTo>
                  <a:lnTo>
                    <a:pt x="176453" y="14160"/>
                  </a:lnTo>
                  <a:lnTo>
                    <a:pt x="176453" y="7505"/>
                  </a:lnTo>
                  <a:lnTo>
                    <a:pt x="176453" y="4737"/>
                  </a:lnTo>
                  <a:lnTo>
                    <a:pt x="176453" y="228"/>
                  </a:lnTo>
                  <a:close/>
                </a:path>
                <a:path w="224790" h="37465">
                  <a:moveTo>
                    <a:pt x="183807" y="228"/>
                  </a:moveTo>
                  <a:lnTo>
                    <a:pt x="178879" y="228"/>
                  </a:lnTo>
                  <a:lnTo>
                    <a:pt x="178879" y="35801"/>
                  </a:lnTo>
                  <a:lnTo>
                    <a:pt x="183807" y="35801"/>
                  </a:lnTo>
                  <a:lnTo>
                    <a:pt x="183807" y="228"/>
                  </a:lnTo>
                  <a:close/>
                </a:path>
                <a:path w="224790" h="37465">
                  <a:moveTo>
                    <a:pt x="208432" y="1320"/>
                  </a:moveTo>
                  <a:lnTo>
                    <a:pt x="203111" y="1320"/>
                  </a:lnTo>
                  <a:lnTo>
                    <a:pt x="203111" y="6591"/>
                  </a:lnTo>
                  <a:lnTo>
                    <a:pt x="203111" y="9334"/>
                  </a:lnTo>
                  <a:lnTo>
                    <a:pt x="203111" y="15684"/>
                  </a:lnTo>
                  <a:lnTo>
                    <a:pt x="195872" y="15684"/>
                  </a:lnTo>
                  <a:lnTo>
                    <a:pt x="195872" y="9334"/>
                  </a:lnTo>
                  <a:lnTo>
                    <a:pt x="203111" y="9334"/>
                  </a:lnTo>
                  <a:lnTo>
                    <a:pt x="203111" y="6591"/>
                  </a:lnTo>
                  <a:lnTo>
                    <a:pt x="195897" y="6591"/>
                  </a:lnTo>
                  <a:lnTo>
                    <a:pt x="195897" y="1320"/>
                  </a:lnTo>
                  <a:lnTo>
                    <a:pt x="190576" y="1320"/>
                  </a:lnTo>
                  <a:lnTo>
                    <a:pt x="190576" y="17005"/>
                  </a:lnTo>
                  <a:lnTo>
                    <a:pt x="192087" y="18415"/>
                  </a:lnTo>
                  <a:lnTo>
                    <a:pt x="208432" y="18415"/>
                  </a:lnTo>
                  <a:lnTo>
                    <a:pt x="208432" y="15684"/>
                  </a:lnTo>
                  <a:lnTo>
                    <a:pt x="208432" y="9334"/>
                  </a:lnTo>
                  <a:lnTo>
                    <a:pt x="208432" y="6591"/>
                  </a:lnTo>
                  <a:lnTo>
                    <a:pt x="208432" y="1320"/>
                  </a:lnTo>
                  <a:close/>
                </a:path>
                <a:path w="224790" h="37465">
                  <a:moveTo>
                    <a:pt x="217716" y="24650"/>
                  </a:moveTo>
                  <a:lnTo>
                    <a:pt x="216738" y="23799"/>
                  </a:lnTo>
                  <a:lnTo>
                    <a:pt x="213499" y="21018"/>
                  </a:lnTo>
                  <a:lnTo>
                    <a:pt x="212458" y="21018"/>
                  </a:lnTo>
                  <a:lnTo>
                    <a:pt x="212458" y="26289"/>
                  </a:lnTo>
                  <a:lnTo>
                    <a:pt x="212458" y="31953"/>
                  </a:lnTo>
                  <a:lnTo>
                    <a:pt x="210502" y="34442"/>
                  </a:lnTo>
                  <a:lnTo>
                    <a:pt x="206070" y="34442"/>
                  </a:lnTo>
                  <a:lnTo>
                    <a:pt x="204089" y="31953"/>
                  </a:lnTo>
                  <a:lnTo>
                    <a:pt x="204089" y="26289"/>
                  </a:lnTo>
                  <a:lnTo>
                    <a:pt x="206070" y="23799"/>
                  </a:lnTo>
                  <a:lnTo>
                    <a:pt x="210502" y="23799"/>
                  </a:lnTo>
                  <a:lnTo>
                    <a:pt x="212458" y="26289"/>
                  </a:lnTo>
                  <a:lnTo>
                    <a:pt x="212458" y="21018"/>
                  </a:lnTo>
                  <a:lnTo>
                    <a:pt x="203111" y="21018"/>
                  </a:lnTo>
                  <a:lnTo>
                    <a:pt x="198856" y="24650"/>
                  </a:lnTo>
                  <a:lnTo>
                    <a:pt x="198856" y="33680"/>
                  </a:lnTo>
                  <a:lnTo>
                    <a:pt x="203009" y="37236"/>
                  </a:lnTo>
                  <a:lnTo>
                    <a:pt x="213499" y="37236"/>
                  </a:lnTo>
                  <a:lnTo>
                    <a:pt x="216763" y="34442"/>
                  </a:lnTo>
                  <a:lnTo>
                    <a:pt x="217652" y="33680"/>
                  </a:lnTo>
                  <a:lnTo>
                    <a:pt x="217716" y="24650"/>
                  </a:lnTo>
                  <a:close/>
                </a:path>
                <a:path w="224790" h="37465">
                  <a:moveTo>
                    <a:pt x="224548" y="7086"/>
                  </a:moveTo>
                  <a:lnTo>
                    <a:pt x="218630" y="7086"/>
                  </a:lnTo>
                  <a:lnTo>
                    <a:pt x="218630" y="330"/>
                  </a:lnTo>
                  <a:lnTo>
                    <a:pt x="213321" y="330"/>
                  </a:lnTo>
                  <a:lnTo>
                    <a:pt x="213321" y="20167"/>
                  </a:lnTo>
                  <a:lnTo>
                    <a:pt x="218630" y="20167"/>
                  </a:lnTo>
                  <a:lnTo>
                    <a:pt x="218630" y="9855"/>
                  </a:lnTo>
                  <a:lnTo>
                    <a:pt x="224548" y="9855"/>
                  </a:lnTo>
                  <a:lnTo>
                    <a:pt x="224548" y="7086"/>
                  </a:lnTo>
                  <a:close/>
                </a:path>
              </a:pathLst>
            </a:custGeom>
            <a:solidFill>
              <a:srgbClr val="5A5757"/>
            </a:solidFill>
          </p:spPr>
          <p:txBody>
            <a:bodyPr wrap="square" lIns="0" tIns="0" rIns="0" bIns="0" rtlCol="0"/>
            <a:lstStyle/>
            <a:p>
              <a:endParaRPr>
                <a:latin typeface="Times" pitchFamily="18" charset="0"/>
              </a:endParaRP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01467253-11D4-7153-8026-CA0556EB96AC}"/>
              </a:ext>
            </a:extLst>
          </p:cNvPr>
          <p:cNvGrpSpPr/>
          <p:nvPr/>
        </p:nvGrpSpPr>
        <p:grpSpPr>
          <a:xfrm>
            <a:off x="5593190" y="711656"/>
            <a:ext cx="662333" cy="196789"/>
            <a:chOff x="5593190" y="710398"/>
            <a:chExt cx="662333" cy="196789"/>
          </a:xfrm>
        </p:grpSpPr>
        <p:pic>
          <p:nvPicPr>
            <p:cNvPr id="27" name="object 9">
              <a:extLst>
                <a:ext uri="{FF2B5EF4-FFF2-40B4-BE49-F238E27FC236}">
                  <a16:creationId xmlns:a16="http://schemas.microsoft.com/office/drawing/2014/main" id="{38940E29-5553-7DF1-856D-735CFB20CD14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45103" y="770698"/>
              <a:ext cx="410420" cy="89484"/>
            </a:xfrm>
            <a:prstGeom prst="rect">
              <a:avLst/>
            </a:prstGeom>
          </p:spPr>
        </p:pic>
        <p:pic>
          <p:nvPicPr>
            <p:cNvPr id="28" name="object 10">
              <a:extLst>
                <a:ext uri="{FF2B5EF4-FFF2-40B4-BE49-F238E27FC236}">
                  <a16:creationId xmlns:a16="http://schemas.microsoft.com/office/drawing/2014/main" id="{129FAED8-33CE-DA08-BBD1-0EFE3199C922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93190" y="710398"/>
              <a:ext cx="202810" cy="196789"/>
            </a:xfrm>
            <a:prstGeom prst="rect">
              <a:avLst/>
            </a:prstGeom>
          </p:spPr>
        </p:pic>
      </p:grpSp>
      <p:sp>
        <p:nvSpPr>
          <p:cNvPr id="29" name="object 43">
            <a:extLst>
              <a:ext uri="{FF2B5EF4-FFF2-40B4-BE49-F238E27FC236}">
                <a16:creationId xmlns:a16="http://schemas.microsoft.com/office/drawing/2014/main" id="{43C06F07-5EBA-858C-C87D-63C475558773}"/>
              </a:ext>
            </a:extLst>
          </p:cNvPr>
          <p:cNvSpPr txBox="1"/>
          <p:nvPr/>
        </p:nvSpPr>
        <p:spPr>
          <a:xfrm>
            <a:off x="468007" y="2142007"/>
            <a:ext cx="6631305" cy="548005"/>
          </a:xfrm>
          <a:prstGeom prst="rect">
            <a:avLst/>
          </a:prstGeom>
          <a:solidFill>
            <a:srgbClr val="004386"/>
          </a:solidFill>
        </p:spPr>
        <p:txBody>
          <a:bodyPr vert="horz" wrap="square" lIns="0" tIns="114300" rIns="0" bIns="0" rtlCol="0">
            <a:noAutofit/>
          </a:bodyPr>
          <a:lstStyle/>
          <a:p>
            <a:pPr marL="278765">
              <a:lnSpc>
                <a:spcPts val="2780"/>
              </a:lnSpc>
              <a:spcBef>
                <a:spcPts val="900"/>
              </a:spcBef>
            </a:pPr>
            <a:r>
              <a:rPr lang="en-US" altLang="ko-KR" sz="1800" b="1" dirty="0">
                <a:solidFill>
                  <a:srgbClr val="FFFFFF"/>
                </a:solidFill>
                <a:latin typeface="Times" pitchFamily="18" charset="0"/>
                <a:cs typeface="SDNemony2dBasicBd"/>
              </a:rPr>
              <a:t>Installation of</a:t>
            </a:r>
            <a:r>
              <a:rPr lang="ko-KR" altLang="en-US" b="1" dirty="0">
                <a:solidFill>
                  <a:srgbClr val="FFFFFF"/>
                </a:solidFill>
                <a:latin typeface="Times" pitchFamily="18" charset="0"/>
                <a:cs typeface="SDNemony2dBasicBd"/>
              </a:rPr>
              <a:t> </a:t>
            </a:r>
            <a:r>
              <a:rPr lang="en-US" altLang="ko-KR" b="1" dirty="0">
                <a:solidFill>
                  <a:srgbClr val="FFFFFF"/>
                </a:solidFill>
                <a:latin typeface="Times" pitchFamily="18" charset="0"/>
                <a:cs typeface="SDNemony2dBasicBd"/>
              </a:rPr>
              <a:t>Vertical Members</a:t>
            </a:r>
            <a:endParaRPr lang="en" sz="2400" baseline="1736" dirty="0">
              <a:latin typeface="Times" pitchFamily="18" charset="0"/>
              <a:cs typeface="SDNemony2cBasicRg"/>
            </a:endParaRPr>
          </a:p>
        </p:txBody>
      </p:sp>
      <p:sp>
        <p:nvSpPr>
          <p:cNvPr id="30" name="object 44">
            <a:extLst>
              <a:ext uri="{FF2B5EF4-FFF2-40B4-BE49-F238E27FC236}">
                <a16:creationId xmlns:a16="http://schemas.microsoft.com/office/drawing/2014/main" id="{A6E24F73-5DF9-58E2-E7E6-8D119E72E671}"/>
              </a:ext>
            </a:extLst>
          </p:cNvPr>
          <p:cNvSpPr txBox="1"/>
          <p:nvPr/>
        </p:nvSpPr>
        <p:spPr>
          <a:xfrm>
            <a:off x="5594997" y="1302308"/>
            <a:ext cx="1495425" cy="248920"/>
          </a:xfrm>
          <a:prstGeom prst="rect">
            <a:avLst/>
          </a:prstGeom>
          <a:ln w="3593">
            <a:solidFill>
              <a:srgbClr val="898989"/>
            </a:solidFill>
          </a:ln>
        </p:spPr>
        <p:txBody>
          <a:bodyPr vert="horz" wrap="square" lIns="0" tIns="34925" rIns="0" bIns="0" rtlCol="0" anchor="ctr" anchorCtr="0">
            <a:noAutofit/>
          </a:bodyPr>
          <a:lstStyle/>
          <a:p>
            <a:pPr algn="ctr">
              <a:lnSpc>
                <a:spcPts val="900"/>
              </a:lnSpc>
              <a:spcBef>
                <a:spcPts val="275"/>
              </a:spcBef>
            </a:pPr>
            <a:r>
              <a:rPr sz="800" spc="-35" dirty="0">
                <a:solidFill>
                  <a:srgbClr val="898989"/>
                </a:solidFill>
                <a:latin typeface="Times" pitchFamily="18" charset="0"/>
                <a:cs typeface="SDGothicNeoa-eMd"/>
              </a:rPr>
              <a:t>202</a:t>
            </a:r>
            <a:r>
              <a:rPr lang="en-US" sz="800" spc="-35" dirty="0">
                <a:solidFill>
                  <a:srgbClr val="898989"/>
                </a:solidFill>
                <a:latin typeface="Times" pitchFamily="18" charset="0"/>
                <a:cs typeface="SDGothicNeoa-eMd"/>
              </a:rPr>
              <a:t>5</a:t>
            </a:r>
            <a:r>
              <a:rPr sz="800" spc="-35" dirty="0">
                <a:solidFill>
                  <a:srgbClr val="898989"/>
                </a:solidFill>
                <a:latin typeface="Times" pitchFamily="18" charset="0"/>
                <a:cs typeface="SDGothicNeoa-eMd"/>
              </a:rPr>
              <a:t>-</a:t>
            </a:r>
            <a:r>
              <a:rPr lang="ko-KR" altLang="en-US" sz="800" spc="-40" dirty="0">
                <a:solidFill>
                  <a:srgbClr val="898989"/>
                </a:solidFill>
                <a:latin typeface="Times" pitchFamily="18" charset="0"/>
                <a:cs typeface="SDGothicNeoa-eMd"/>
              </a:rPr>
              <a:t>외국인전담팀</a:t>
            </a:r>
            <a:r>
              <a:rPr sz="800" spc="-40" dirty="0">
                <a:solidFill>
                  <a:srgbClr val="898989"/>
                </a:solidFill>
                <a:latin typeface="Times" pitchFamily="18" charset="0"/>
                <a:cs typeface="SDGothicNeoa-eMd"/>
              </a:rPr>
              <a:t>-</a:t>
            </a:r>
            <a:r>
              <a:rPr lang="en-US" sz="800" spc="-25" dirty="0">
                <a:solidFill>
                  <a:srgbClr val="898989"/>
                </a:solidFill>
                <a:latin typeface="Times" pitchFamily="18" charset="0"/>
                <a:cs typeface="SDGothicNeoa-eMd"/>
              </a:rPr>
              <a:t>243</a:t>
            </a:r>
            <a:endParaRPr sz="800" dirty="0">
              <a:latin typeface="Times" pitchFamily="18" charset="0"/>
              <a:cs typeface="SDGothicNeoa-eMd"/>
            </a:endParaRPr>
          </a:p>
        </p:txBody>
      </p:sp>
      <p:sp>
        <p:nvSpPr>
          <p:cNvPr id="34" name="object 4">
            <a:extLst>
              <a:ext uri="{FF2B5EF4-FFF2-40B4-BE49-F238E27FC236}">
                <a16:creationId xmlns:a16="http://schemas.microsoft.com/office/drawing/2014/main" id="{851A9671-05A9-ECA7-839D-3521E84A53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57299" y="590590"/>
            <a:ext cx="3400209" cy="1006475"/>
          </a:xfrm>
          <a:prstGeom prst="rect">
            <a:avLst/>
          </a:prstGeom>
        </p:spPr>
        <p:txBody>
          <a:bodyPr vert="horz" wrap="square" lIns="0" tIns="81280" rIns="0" bIns="0" rtlCol="0" anchor="ctr" anchorCtr="0">
            <a:no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lang="en-US" altLang="ko-KR" b="1">
                <a:latin typeface="Times" pitchFamily="18" charset="0"/>
              </a:rPr>
              <a:t>Installation</a:t>
            </a:r>
            <a:endParaRPr lang="ko-KR" altLang="en-US" b="1" spc="-45" dirty="0">
              <a:latin typeface="Times" pitchFamily="18" charset="0"/>
            </a:endParaRPr>
          </a:p>
          <a:p>
            <a:pPr marL="30480">
              <a:lnSpc>
                <a:spcPct val="100000"/>
              </a:lnSpc>
              <a:spcBef>
                <a:spcPts val="340"/>
              </a:spcBef>
            </a:pPr>
            <a:r>
              <a:rPr lang="en-US" altLang="ko-KR" sz="2200" b="1" spc="-60" dirty="0">
                <a:solidFill>
                  <a:srgbClr val="646360"/>
                </a:solidFill>
                <a:latin typeface="Times" pitchFamily="18" charset="0"/>
                <a:cs typeface="SDNemony2dBasicBd"/>
              </a:rPr>
              <a:t>Safety Operation Guide</a:t>
            </a:r>
            <a:endParaRPr lang="ko-KR" altLang="en-US" sz="2200" b="1" dirty="0">
              <a:latin typeface="Times" pitchFamily="18" charset="0"/>
              <a:cs typeface="SDNemony2dBasicBd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949450" y="2908300"/>
            <a:ext cx="5019547" cy="7901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en-US" altLang="ko-KR" sz="1400" dirty="0">
                <a:solidFill>
                  <a:schemeClr val="tx1"/>
                </a:solidFill>
                <a:latin typeface="Times" pitchFamily="18" charset="0"/>
              </a:rPr>
              <a:t>Assembling the contact area where the surface of one member meets the surface of another according to the blueprint to form the ship’s structure</a:t>
            </a:r>
            <a:endParaRPr lang="ko-KR" altLang="en-US" sz="1400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1949450" y="3617870"/>
            <a:ext cx="5019547" cy="11192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en-US" altLang="ko-KR" sz="1400" dirty="0">
                <a:solidFill>
                  <a:schemeClr val="tx1"/>
                </a:solidFill>
                <a:latin typeface="Times" pitchFamily="18" charset="0"/>
              </a:rPr>
              <a:t>Mark the assembly position on the base plate → Adjust the height and align precisely (use cranes, hydraulic ram, lever puller, and various jigs) → Tack weld* → Secure each component</a:t>
            </a:r>
          </a:p>
          <a:p>
            <a:pPr algn="l"/>
            <a:r>
              <a:rPr lang="en-US" altLang="ko-KR" sz="1000" dirty="0">
                <a:solidFill>
                  <a:schemeClr val="tx2"/>
                </a:solidFill>
                <a:latin typeface="Times" pitchFamily="18" charset="0"/>
              </a:rPr>
              <a:t>*Tack welding: Temporary welding before final welding to hold components in place and prevent structural deformation or twisting</a:t>
            </a:r>
            <a:endParaRPr lang="ko-KR" altLang="en-US" sz="1000" dirty="0">
              <a:solidFill>
                <a:schemeClr val="tx2"/>
              </a:solidFill>
              <a:latin typeface="Times" pitchFamily="18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927848" y="4763413"/>
            <a:ext cx="505080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ts val="730"/>
              </a:spcBef>
              <a:tabLst>
                <a:tab pos="1524000" algn="l"/>
              </a:tabLst>
            </a:pPr>
            <a:r>
              <a:rPr lang="en-US" altLang="ko-KR" sz="1400" dirty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rPr>
              <a:t>Cranes, lever pullers, hydraulic rams, oxygen cutters, CO2 welders, hammers, air hoses, etc.</a:t>
            </a:r>
            <a:endParaRPr lang="ko-KR" altLang="en-US" sz="1400" dirty="0">
              <a:solidFill>
                <a:schemeClr val="tx1"/>
              </a:solidFill>
              <a:latin typeface="Times" pitchFamily="18" charset="0"/>
              <a:ea typeface="+mn-ea"/>
              <a:cs typeface="+mn-cs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404" y="632098"/>
            <a:ext cx="1127125" cy="279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38" y="7785100"/>
            <a:ext cx="6467475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330450" y="8325326"/>
            <a:ext cx="1143000" cy="5078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latin typeface="Times" pitchFamily="18" charset="0"/>
              </a:rPr>
              <a:t>Tack welding criteria (weld both sides simultaneously)</a:t>
            </a:r>
            <a:endParaRPr lang="ko-KR" altLang="en-US" sz="900" dirty="0">
              <a:latin typeface="Times" pitchFamily="18" charset="0"/>
            </a:endParaRPr>
          </a:p>
        </p:txBody>
      </p:sp>
      <p:sp>
        <p:nvSpPr>
          <p:cNvPr id="37" name="타원형 설명선 36"/>
          <p:cNvSpPr/>
          <p:nvPr/>
        </p:nvSpPr>
        <p:spPr>
          <a:xfrm>
            <a:off x="5945104" y="8232140"/>
            <a:ext cx="795210" cy="452358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" dirty="0">
                <a:solidFill>
                  <a:schemeClr val="tx1"/>
                </a:solidFill>
                <a:latin typeface="Times" pitchFamily="18" charset="0"/>
              </a:rPr>
              <a:t>It looks good here, too.</a:t>
            </a:r>
            <a:endParaRPr lang="ko-KR" altLang="en-US" sz="600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40" name="타원형 설명선 39"/>
          <p:cNvSpPr/>
          <p:nvPr/>
        </p:nvSpPr>
        <p:spPr>
          <a:xfrm>
            <a:off x="3839197" y="7934821"/>
            <a:ext cx="1180097" cy="734298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ko-KR" sz="800" dirty="0">
                <a:solidFill>
                  <a:schemeClr val="tx1"/>
                </a:solidFill>
                <a:latin typeface="Times" pitchFamily="18" charset="0"/>
              </a:rPr>
              <a:t>See if the support is connected to other members before removing it.</a:t>
            </a:r>
            <a:endParaRPr lang="ko-KR" altLang="en-US" sz="800" dirty="0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2953" y="7524000"/>
            <a:ext cx="2133092" cy="177119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62787" y="9156700"/>
            <a:ext cx="2133600" cy="337182"/>
          </a:xfrm>
          <a:prstGeom prst="rect">
            <a:avLst/>
          </a:prstGeom>
          <a:solidFill>
            <a:srgbClr val="898989"/>
          </a:solidFill>
        </p:spPr>
        <p:txBody>
          <a:bodyPr vert="horz" wrap="square" lIns="0" tIns="1905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000" b="1" dirty="0">
                <a:solidFill>
                  <a:srgbClr val="FFFFFF"/>
                </a:solidFill>
                <a:latin typeface="Times" pitchFamily="18" charset="0"/>
                <a:cs typeface="SDNemony2dBasicBd"/>
              </a:rPr>
              <a:t>Risk of being crushed by falling vertical members</a:t>
            </a:r>
            <a:endParaRPr sz="1000" b="1" dirty="0">
              <a:latin typeface="Times" pitchFamily="18" charset="0"/>
              <a:cs typeface="SDNemony2dBasicBd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08325" y="7524013"/>
            <a:ext cx="2133092" cy="177119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53698" y="7524013"/>
            <a:ext cx="2133079" cy="1771192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2708148" y="9156700"/>
            <a:ext cx="2133600" cy="337182"/>
          </a:xfrm>
          <a:prstGeom prst="rect">
            <a:avLst/>
          </a:prstGeom>
          <a:solidFill>
            <a:srgbClr val="898989"/>
          </a:solidFill>
        </p:spPr>
        <p:txBody>
          <a:bodyPr vert="horz" wrap="square" lIns="0" tIns="1905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150"/>
              </a:spcBef>
            </a:pPr>
            <a:r>
              <a:rPr lang="en-US" sz="1000" b="1" dirty="0">
                <a:solidFill>
                  <a:srgbClr val="FFFFFF"/>
                </a:solidFill>
                <a:latin typeface="Times" pitchFamily="18" charset="0"/>
                <a:cs typeface="SDNemony2dBasicBd"/>
              </a:rPr>
              <a:t>Risk of tripping over vertical members</a:t>
            </a:r>
            <a:endParaRPr sz="1000" b="1" dirty="0">
              <a:latin typeface="Times" pitchFamily="18" charset="0"/>
              <a:cs typeface="SDNemony2dBasicB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53508" y="9156700"/>
            <a:ext cx="2133600" cy="337182"/>
          </a:xfrm>
          <a:prstGeom prst="rect">
            <a:avLst/>
          </a:prstGeom>
          <a:solidFill>
            <a:srgbClr val="898989"/>
          </a:solidFill>
        </p:spPr>
        <p:txBody>
          <a:bodyPr vert="horz" wrap="square" lIns="0" tIns="1905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150"/>
              </a:spcBef>
            </a:pPr>
            <a:r>
              <a:rPr lang="en-US" sz="1000" b="1" dirty="0">
                <a:solidFill>
                  <a:srgbClr val="FFFFFF"/>
                </a:solidFill>
                <a:latin typeface="Times" pitchFamily="18" charset="0"/>
                <a:cs typeface="SDNemony2dBasicBd"/>
              </a:rPr>
              <a:t>Risk of body parts getting caught between base plates</a:t>
            </a:r>
            <a:endParaRPr sz="1000" b="1" dirty="0">
              <a:latin typeface="Times" pitchFamily="18" charset="0"/>
              <a:cs typeface="SDNemony2dBasicBd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86380" y="1708610"/>
            <a:ext cx="234165" cy="4680301"/>
            <a:chOff x="737999" y="1580799"/>
            <a:chExt cx="173990" cy="4307205"/>
          </a:xfrm>
        </p:grpSpPr>
        <p:sp>
          <p:nvSpPr>
            <p:cNvPr id="23" name="object 23"/>
            <p:cNvSpPr/>
            <p:nvPr/>
          </p:nvSpPr>
          <p:spPr>
            <a:xfrm>
              <a:off x="757049" y="1599849"/>
              <a:ext cx="135890" cy="160020"/>
            </a:xfrm>
            <a:custGeom>
              <a:avLst/>
              <a:gdLst/>
              <a:ahLst/>
              <a:cxnLst/>
              <a:rect l="l" t="t" r="r" b="b"/>
              <a:pathLst>
                <a:path w="135890" h="160019">
                  <a:moveTo>
                    <a:pt x="0" y="68008"/>
                  </a:moveTo>
                  <a:lnTo>
                    <a:pt x="56045" y="159880"/>
                  </a:lnTo>
                  <a:lnTo>
                    <a:pt x="135420" y="0"/>
                  </a:lnTo>
                </a:path>
              </a:pathLst>
            </a:custGeom>
            <a:ln w="38099">
              <a:solidFill>
                <a:srgbClr val="00438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Times" pitchFamily="18" charset="0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757049" y="3236248"/>
              <a:ext cx="135890" cy="160020"/>
            </a:xfrm>
            <a:custGeom>
              <a:avLst/>
              <a:gdLst/>
              <a:ahLst/>
              <a:cxnLst/>
              <a:rect l="l" t="t" r="r" b="b"/>
              <a:pathLst>
                <a:path w="135890" h="160020">
                  <a:moveTo>
                    <a:pt x="0" y="68008"/>
                  </a:moveTo>
                  <a:lnTo>
                    <a:pt x="56045" y="159880"/>
                  </a:lnTo>
                  <a:lnTo>
                    <a:pt x="135420" y="0"/>
                  </a:lnTo>
                </a:path>
              </a:pathLst>
            </a:custGeom>
            <a:ln w="38099">
              <a:solidFill>
                <a:srgbClr val="00438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Times" pitchFamily="18" charset="0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757049" y="4605948"/>
              <a:ext cx="135890" cy="160020"/>
            </a:xfrm>
            <a:custGeom>
              <a:avLst/>
              <a:gdLst/>
              <a:ahLst/>
              <a:cxnLst/>
              <a:rect l="l" t="t" r="r" b="b"/>
              <a:pathLst>
                <a:path w="135890" h="160020">
                  <a:moveTo>
                    <a:pt x="0" y="68008"/>
                  </a:moveTo>
                  <a:lnTo>
                    <a:pt x="56045" y="159880"/>
                  </a:lnTo>
                  <a:lnTo>
                    <a:pt x="135420" y="0"/>
                  </a:lnTo>
                </a:path>
              </a:pathLst>
            </a:custGeom>
            <a:ln w="38099">
              <a:solidFill>
                <a:srgbClr val="00438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Times" pitchFamily="18" charset="0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757049" y="5708948"/>
              <a:ext cx="135890" cy="160020"/>
            </a:xfrm>
            <a:custGeom>
              <a:avLst/>
              <a:gdLst/>
              <a:ahLst/>
              <a:cxnLst/>
              <a:rect l="l" t="t" r="r" b="b"/>
              <a:pathLst>
                <a:path w="135890" h="160020">
                  <a:moveTo>
                    <a:pt x="0" y="68008"/>
                  </a:moveTo>
                  <a:lnTo>
                    <a:pt x="56045" y="159880"/>
                  </a:lnTo>
                  <a:lnTo>
                    <a:pt x="135420" y="0"/>
                  </a:lnTo>
                </a:path>
              </a:pathLst>
            </a:custGeom>
            <a:ln w="38099">
              <a:solidFill>
                <a:srgbClr val="00438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Times" pitchFamily="18" charset="0"/>
              </a:endParaRPr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899289" y="1536700"/>
            <a:ext cx="6450150" cy="5808000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51765">
              <a:lnSpc>
                <a:spcPct val="100000"/>
              </a:lnSpc>
              <a:spcBef>
                <a:spcPts val="950"/>
              </a:spcBef>
            </a:pPr>
            <a:r>
              <a:rPr lang="en-US" sz="1400" b="1" dirty="0">
                <a:solidFill>
                  <a:srgbClr val="004386"/>
                </a:solidFill>
                <a:latin typeface="Times" pitchFamily="18" charset="0"/>
                <a:cs typeface="SDNemony2dBasicBd"/>
              </a:rPr>
              <a:t>Crushing and tipping Hazards</a:t>
            </a:r>
            <a:endParaRPr sz="1400" b="1" dirty="0">
              <a:latin typeface="Times" pitchFamily="18" charset="0"/>
              <a:cs typeface="SDNemony2dBasicBd"/>
            </a:endParaRPr>
          </a:p>
          <a:p>
            <a:pPr marL="12700">
              <a:spcBef>
                <a:spcPts val="790"/>
              </a:spcBef>
            </a:pPr>
            <a:r>
              <a:rPr sz="1200" dirty="0">
                <a:latin typeface="Times" pitchFamily="18" charset="0"/>
              </a:rPr>
              <a:t>•</a:t>
            </a:r>
            <a:r>
              <a:rPr lang="en-US" sz="1200" dirty="0">
                <a:latin typeface="Times" pitchFamily="18" charset="0"/>
              </a:rPr>
              <a:t> </a:t>
            </a:r>
            <a:r>
              <a:rPr lang="en-US" altLang="ko-KR" sz="1200" dirty="0">
                <a:latin typeface="Times" pitchFamily="18" charset="0"/>
              </a:rPr>
              <a:t>Risk of being crushed due to vertical members tipping over when clamps are removed before installing anti-tipping jigs</a:t>
            </a:r>
          </a:p>
          <a:p>
            <a:pPr marL="12700">
              <a:spcBef>
                <a:spcPts val="790"/>
              </a:spcBef>
            </a:pPr>
            <a:r>
              <a:rPr lang="en-US" altLang="ko-KR" sz="1200" dirty="0">
                <a:latin typeface="Times" pitchFamily="18" charset="0"/>
              </a:rPr>
              <a:t>• </a:t>
            </a:r>
            <a:r>
              <a:rPr lang="en-US" sz="1200" dirty="0">
                <a:latin typeface="Times" pitchFamily="18" charset="0"/>
              </a:rPr>
              <a:t>Risk of being crushed when the base plate detaches from the clamp and hits a structure while being moved by a crane</a:t>
            </a:r>
            <a:endParaRPr sz="1200" dirty="0">
              <a:latin typeface="Times" pitchFamily="18" charset="0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lang="en-US" altLang="ko-KR" sz="1200" dirty="0">
                <a:latin typeface="Times" pitchFamily="18" charset="0"/>
              </a:rPr>
              <a:t>• </a:t>
            </a:r>
            <a:r>
              <a:rPr lang="en-US" sz="1200" dirty="0">
                <a:latin typeface="Times" pitchFamily="18" charset="0"/>
                <a:cs typeface="SDGothicNeoa-eMd"/>
              </a:rPr>
              <a:t>Risk of tipping due to unstable hydraulic rams or securing jigs failure</a:t>
            </a:r>
            <a:endParaRPr sz="1200" dirty="0">
              <a:latin typeface="Times" pitchFamily="18" charset="0"/>
              <a:cs typeface="SDGothicNeoa-eMd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200" dirty="0">
                <a:latin typeface="Times" pitchFamily="18" charset="0"/>
                <a:cs typeface="SDGothicNeoa-eMd"/>
              </a:rPr>
              <a:t>•</a:t>
            </a:r>
            <a:r>
              <a:rPr lang="en-US" sz="1200" dirty="0">
                <a:latin typeface="Times" pitchFamily="18" charset="0"/>
                <a:cs typeface="SDGothicNeoa-eMd"/>
              </a:rPr>
              <a:t> Risk of tipping due to failure of tack welds on securing pieces during fit-up welding</a:t>
            </a:r>
            <a:endParaRPr sz="1200" dirty="0">
              <a:latin typeface="Times" pitchFamily="18" charset="0"/>
              <a:cs typeface="SDGothicNeoa-eMd"/>
            </a:endParaRPr>
          </a:p>
          <a:p>
            <a:pPr marL="151765">
              <a:lnSpc>
                <a:spcPct val="100000"/>
              </a:lnSpc>
              <a:spcBef>
                <a:spcPts val="935"/>
              </a:spcBef>
            </a:pPr>
            <a:r>
              <a:rPr lang="en-US" sz="1400" b="1" dirty="0">
                <a:solidFill>
                  <a:srgbClr val="004386"/>
                </a:solidFill>
                <a:latin typeface="Times" pitchFamily="18" charset="0"/>
                <a:cs typeface="SDNemony2dBasicBd"/>
              </a:rPr>
              <a:t>Struck-by hazard </a:t>
            </a:r>
            <a:endParaRPr sz="1400" b="1" dirty="0">
              <a:latin typeface="Times" pitchFamily="18" charset="0"/>
              <a:cs typeface="SDNemony2dBasicBd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300" dirty="0">
                <a:latin typeface="Times" pitchFamily="18" charset="0"/>
                <a:cs typeface="SDGothicNeoa-eMd"/>
              </a:rPr>
              <a:t>•</a:t>
            </a:r>
            <a:r>
              <a:rPr lang="en-US" sz="1300" dirty="0">
                <a:latin typeface="Times" pitchFamily="18" charset="0"/>
                <a:cs typeface="SDGothicNeoa-eMd"/>
              </a:rPr>
              <a:t> Risk of flying debris as the lever puller hook slips off the secured steel plate or the securing piece* breaks</a:t>
            </a:r>
            <a:endParaRPr sz="1300" dirty="0">
              <a:latin typeface="Times" pitchFamily="18" charset="0"/>
              <a:cs typeface="SDGothicNeoa-eMd"/>
            </a:endParaRPr>
          </a:p>
          <a:p>
            <a:pPr marL="120650">
              <a:lnSpc>
                <a:spcPct val="100000"/>
              </a:lnSpc>
              <a:spcBef>
                <a:spcPts val="430"/>
              </a:spcBef>
            </a:pPr>
            <a:r>
              <a:rPr sz="1100" dirty="0">
                <a:solidFill>
                  <a:srgbClr val="004386"/>
                </a:solidFill>
                <a:latin typeface="Times" pitchFamily="18" charset="0"/>
                <a:cs typeface="SDGothicNeoa-eMd"/>
              </a:rPr>
              <a:t>* </a:t>
            </a:r>
            <a:r>
              <a:rPr lang="en-US" sz="1100" dirty="0">
                <a:solidFill>
                  <a:srgbClr val="004386"/>
                </a:solidFill>
                <a:latin typeface="Times" pitchFamily="18" charset="0"/>
                <a:cs typeface="SDGothicNeoa-eMd"/>
              </a:rPr>
              <a:t>Securing piece</a:t>
            </a:r>
            <a:r>
              <a:rPr sz="1100" dirty="0">
                <a:solidFill>
                  <a:srgbClr val="004386"/>
                </a:solidFill>
                <a:latin typeface="Times" pitchFamily="18" charset="0"/>
                <a:cs typeface="SDGothicNeoa-eMd"/>
              </a:rPr>
              <a:t>: </a:t>
            </a:r>
            <a:r>
              <a:rPr lang="en-US" sz="1100" dirty="0">
                <a:solidFill>
                  <a:srgbClr val="004386"/>
                </a:solidFill>
                <a:latin typeface="Times" pitchFamily="18" charset="0"/>
                <a:cs typeface="SDGothicNeoa-eMd"/>
              </a:rPr>
              <a:t>A welded metal piece on the member to secure it with the lever puller hook</a:t>
            </a:r>
            <a:endParaRPr sz="1100" dirty="0">
              <a:latin typeface="Times" pitchFamily="18" charset="0"/>
              <a:cs typeface="SDGothicNeoa-eMd"/>
            </a:endParaRPr>
          </a:p>
          <a:p>
            <a:pPr marL="165100" indent="-153035">
              <a:lnSpc>
                <a:spcPct val="100000"/>
              </a:lnSpc>
              <a:spcBef>
                <a:spcPts val="890"/>
              </a:spcBef>
              <a:buSzPct val="92307"/>
              <a:buChar char="•"/>
              <a:tabLst>
                <a:tab pos="165735" algn="l"/>
              </a:tabLst>
            </a:pPr>
            <a:r>
              <a:rPr lang="en-US" sz="1300" dirty="0">
                <a:latin typeface="Times" pitchFamily="18" charset="0"/>
                <a:cs typeface="SDGothicNeoa-eMd"/>
              </a:rPr>
              <a:t>Risk of being struck when the lever puller hook bounces due to overloading or improper hooking during installation</a:t>
            </a:r>
            <a:endParaRPr sz="1300" dirty="0">
              <a:latin typeface="Times" pitchFamily="18" charset="0"/>
              <a:cs typeface="SDGothicNeoa-eMd"/>
            </a:endParaRPr>
          </a:p>
          <a:p>
            <a:pPr marL="151765">
              <a:lnSpc>
                <a:spcPct val="100000"/>
              </a:lnSpc>
              <a:spcBef>
                <a:spcPts val="930"/>
              </a:spcBef>
            </a:pPr>
            <a:r>
              <a:rPr lang="en-US" altLang="ko-KR" sz="1400" b="1" dirty="0">
                <a:solidFill>
                  <a:srgbClr val="004386"/>
                </a:solidFill>
                <a:latin typeface="Times" pitchFamily="18" charset="0"/>
                <a:cs typeface="SDNemony2dBasicBd"/>
              </a:rPr>
              <a:t>Tripping and pinch hazards</a:t>
            </a:r>
            <a:endParaRPr sz="1400" b="1" dirty="0">
              <a:solidFill>
                <a:srgbClr val="004386"/>
              </a:solidFill>
              <a:latin typeface="Times" pitchFamily="18" charset="0"/>
              <a:cs typeface="SDNemony2dBasicBd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300" dirty="0">
                <a:latin typeface="Times" pitchFamily="18" charset="0"/>
                <a:cs typeface="SDGothicNeoa-eMd"/>
              </a:rPr>
              <a:t>•</a:t>
            </a:r>
            <a:r>
              <a:rPr lang="en-US" sz="1300" dirty="0">
                <a:latin typeface="Times" pitchFamily="18" charset="0"/>
                <a:cs typeface="SDGothicNeoa-eMd"/>
              </a:rPr>
              <a:t> Risk of slipping or tripping while stepping over vertical members (e.g., beams) on base plates</a:t>
            </a:r>
            <a:endParaRPr sz="1300" dirty="0">
              <a:latin typeface="Times" pitchFamily="18" charset="0"/>
              <a:cs typeface="SDGothicNeoa-eMd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300" dirty="0">
                <a:latin typeface="Times" pitchFamily="18" charset="0"/>
                <a:cs typeface="SDGothicNeoa-eMd"/>
              </a:rPr>
              <a:t>•</a:t>
            </a:r>
            <a:r>
              <a:rPr lang="en-US" sz="1300" dirty="0">
                <a:latin typeface="Times" pitchFamily="18" charset="0"/>
                <a:cs typeface="SDGothicNeoa-eMd"/>
              </a:rPr>
              <a:t> </a:t>
            </a:r>
            <a:r>
              <a:rPr lang="en-US" altLang="ko-KR" sz="1300" dirty="0">
                <a:latin typeface="Times" pitchFamily="18" charset="0"/>
                <a:cs typeface="SDGothicNeoa-eMd"/>
              </a:rPr>
              <a:t>Risk of being pinched during installation when a bracket falls, and fingers get caught between the bracket and the floor</a:t>
            </a:r>
            <a:endParaRPr sz="1300" dirty="0">
              <a:latin typeface="Times" pitchFamily="18" charset="0"/>
              <a:cs typeface="SDGothicNeoa-eMd"/>
            </a:endParaRPr>
          </a:p>
          <a:p>
            <a:pPr marL="151765">
              <a:lnSpc>
                <a:spcPct val="100000"/>
              </a:lnSpc>
              <a:spcBef>
                <a:spcPts val="935"/>
              </a:spcBef>
            </a:pPr>
            <a:r>
              <a:rPr lang="en-US" sz="1400" b="1" dirty="0">
                <a:solidFill>
                  <a:srgbClr val="004386"/>
                </a:solidFill>
                <a:latin typeface="Times" pitchFamily="18" charset="0"/>
                <a:cs typeface="SDNemony2dBasicBd"/>
              </a:rPr>
              <a:t>Other hazards</a:t>
            </a:r>
            <a:endParaRPr sz="1400" b="1" dirty="0">
              <a:latin typeface="Times" pitchFamily="18" charset="0"/>
              <a:cs typeface="SDNemony2dBasicBd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300" dirty="0">
                <a:latin typeface="Times" pitchFamily="18" charset="0"/>
                <a:cs typeface="SDGothicNeoa-eMd"/>
              </a:rPr>
              <a:t>•</a:t>
            </a:r>
            <a:r>
              <a:rPr lang="en-US" sz="1300" dirty="0">
                <a:latin typeface="Times" pitchFamily="18" charset="0"/>
                <a:cs typeface="SDGothicNeoa-eMd"/>
              </a:rPr>
              <a:t> Risk of burns from welding sparks during fit-up welding</a:t>
            </a:r>
            <a:endParaRPr sz="1300" dirty="0">
              <a:latin typeface="Times" pitchFamily="18" charset="0"/>
              <a:cs typeface="SDGothicNeoa-eMd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300" dirty="0">
                <a:latin typeface="Times" pitchFamily="18" charset="0"/>
                <a:cs typeface="SDGothicNeoa-eMd"/>
              </a:rPr>
              <a:t>•</a:t>
            </a:r>
            <a:r>
              <a:rPr lang="en-US" sz="1300" dirty="0">
                <a:latin typeface="Times" pitchFamily="18" charset="0"/>
                <a:cs typeface="SDGothicNeoa-eMd"/>
              </a:rPr>
              <a:t> Risk of electric shock from insulation damage to electrical cable connections during fit-up welding</a:t>
            </a:r>
            <a:endParaRPr sz="1300" dirty="0">
              <a:latin typeface="Times" pitchFamily="18" charset="0"/>
              <a:cs typeface="SDGothicNeoa-eMd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300" dirty="0">
                <a:latin typeface="Times" pitchFamily="18" charset="0"/>
                <a:cs typeface="SDGothicNeoa-eMd"/>
              </a:rPr>
              <a:t>•</a:t>
            </a:r>
            <a:r>
              <a:rPr lang="en-US" sz="1300" dirty="0">
                <a:latin typeface="Times" pitchFamily="18" charset="0"/>
                <a:cs typeface="SDGothicNeoa-eMd"/>
              </a:rPr>
              <a:t> Risk of health issues from welding fumes during fit-up welding</a:t>
            </a:r>
            <a:endParaRPr sz="1300" dirty="0">
              <a:latin typeface="Times" pitchFamily="18" charset="0"/>
              <a:cs typeface="SDGothicNeoa-eMd"/>
            </a:endParaRPr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B2042EFA-6A56-6A4C-1F74-07C84492F16E}"/>
              </a:ext>
            </a:extLst>
          </p:cNvPr>
          <p:cNvGrpSpPr/>
          <p:nvPr/>
        </p:nvGrpSpPr>
        <p:grpSpPr>
          <a:xfrm>
            <a:off x="476529" y="698258"/>
            <a:ext cx="6607365" cy="526746"/>
            <a:chOff x="476529" y="698258"/>
            <a:chExt cx="6607365" cy="526746"/>
          </a:xfrm>
        </p:grpSpPr>
        <p:sp>
          <p:nvSpPr>
            <p:cNvPr id="39" name="object 3">
              <a:extLst>
                <a:ext uri="{FF2B5EF4-FFF2-40B4-BE49-F238E27FC236}">
                  <a16:creationId xmlns:a16="http://schemas.microsoft.com/office/drawing/2014/main" id="{A9EA918E-B66F-15AC-F72F-70DB18E44840}"/>
                </a:ext>
              </a:extLst>
            </p:cNvPr>
            <p:cNvSpPr txBox="1"/>
            <p:nvPr/>
          </p:nvSpPr>
          <p:spPr>
            <a:xfrm>
              <a:off x="885024" y="758914"/>
              <a:ext cx="6198870" cy="466090"/>
            </a:xfrm>
            <a:prstGeom prst="rect">
              <a:avLst/>
            </a:prstGeom>
            <a:solidFill>
              <a:srgbClr val="004386"/>
            </a:solidFill>
          </p:spPr>
          <p:txBody>
            <a:bodyPr vert="horz" wrap="square" lIns="0" tIns="43180" rIns="0" bIns="0" rtlCol="0" anchor="ctr" anchorCtr="0">
              <a:noAutofit/>
            </a:bodyPr>
            <a:lstStyle/>
            <a:p>
              <a:pPr marL="92710">
                <a:lnSpc>
                  <a:spcPct val="100000"/>
                </a:lnSpc>
                <a:spcBef>
                  <a:spcPts val="340"/>
                </a:spcBef>
              </a:pPr>
              <a:r>
                <a:rPr lang="en-US" sz="2000" b="1" dirty="0">
                  <a:solidFill>
                    <a:srgbClr val="FFFFFF"/>
                  </a:solidFill>
                  <a:latin typeface="Times" pitchFamily="18" charset="0"/>
                  <a:cs typeface="SDNemony2eBasicHv"/>
                </a:rPr>
                <a:t>Major Hazards</a:t>
              </a:r>
              <a:endParaRPr sz="2000" b="1" dirty="0">
                <a:latin typeface="Times" pitchFamily="18" charset="0"/>
                <a:cs typeface="SDNemony2eBasicHv"/>
              </a:endParaRPr>
            </a:p>
          </p:txBody>
        </p:sp>
        <p:sp>
          <p:nvSpPr>
            <p:cNvPr id="40" name="object 5">
              <a:extLst>
                <a:ext uri="{FF2B5EF4-FFF2-40B4-BE49-F238E27FC236}">
                  <a16:creationId xmlns:a16="http://schemas.microsoft.com/office/drawing/2014/main" id="{B952FBCA-F8DD-018E-8F25-1A8C13AF1E1C}"/>
                </a:ext>
              </a:extLst>
            </p:cNvPr>
            <p:cNvSpPr/>
            <p:nvPr/>
          </p:nvSpPr>
          <p:spPr>
            <a:xfrm>
              <a:off x="476529" y="698258"/>
              <a:ext cx="402590" cy="520700"/>
            </a:xfrm>
            <a:custGeom>
              <a:avLst/>
              <a:gdLst/>
              <a:ahLst/>
              <a:cxnLst/>
              <a:rect l="l" t="t" r="r" b="b"/>
              <a:pathLst>
                <a:path w="402590" h="520700">
                  <a:moveTo>
                    <a:pt x="402145" y="0"/>
                  </a:moveTo>
                  <a:lnTo>
                    <a:pt x="0" y="0"/>
                  </a:lnTo>
                  <a:lnTo>
                    <a:pt x="0" y="520293"/>
                  </a:lnTo>
                  <a:lnTo>
                    <a:pt x="402145" y="520293"/>
                  </a:lnTo>
                  <a:lnTo>
                    <a:pt x="402145" y="0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4386"/>
              </a:solidFill>
            </a:ln>
          </p:spPr>
          <p:txBody>
            <a:bodyPr wrap="square" lIns="0" tIns="0" rIns="0" bIns="0" rtlCol="0"/>
            <a:lstStyle/>
            <a:p>
              <a:pPr algn="ctr"/>
              <a:r>
                <a:rPr lang="en-US" altLang="ko-KR" sz="3200" b="1" spc="10" dirty="0">
                  <a:solidFill>
                    <a:srgbClr val="004386"/>
                  </a:solidFill>
                  <a:latin typeface="Times" pitchFamily="18" charset="0"/>
                  <a:cs typeface="SDNemony2eBasicHv"/>
                </a:rPr>
                <a:t>1</a:t>
              </a:r>
              <a:endParaRPr lang="ko-KR" altLang="en-US" sz="3200" b="1" dirty="0">
                <a:latin typeface="Times" pitchFamily="18" charset="0"/>
                <a:cs typeface="SDNemony2eBasicHv"/>
              </a:endParaRPr>
            </a:p>
            <a:p>
              <a:endParaRPr dirty="0">
                <a:latin typeface="Times" pitchFamily="18" charset="0"/>
              </a:endParaRPr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E6D565F3-5831-A6BD-4198-FCFEBA8273F4}"/>
              </a:ext>
            </a:extLst>
          </p:cNvPr>
          <p:cNvGrpSpPr/>
          <p:nvPr/>
        </p:nvGrpSpPr>
        <p:grpSpPr>
          <a:xfrm>
            <a:off x="5660008" y="402882"/>
            <a:ext cx="1452016" cy="254752"/>
            <a:chOff x="5660008" y="402882"/>
            <a:chExt cx="1452016" cy="254752"/>
          </a:xfrm>
        </p:grpSpPr>
        <p:pic>
          <p:nvPicPr>
            <p:cNvPr id="42" name="object 10">
              <a:extLst>
                <a:ext uri="{FF2B5EF4-FFF2-40B4-BE49-F238E27FC236}">
                  <a16:creationId xmlns:a16="http://schemas.microsoft.com/office/drawing/2014/main" id="{4028C2AE-50D5-BFD9-2678-E1E07C6B252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58033" y="533374"/>
              <a:ext cx="471413" cy="86094"/>
            </a:xfrm>
            <a:prstGeom prst="rect">
              <a:avLst/>
            </a:prstGeom>
          </p:spPr>
        </p:pic>
        <p:pic>
          <p:nvPicPr>
            <p:cNvPr id="43" name="object 11">
              <a:extLst>
                <a:ext uri="{FF2B5EF4-FFF2-40B4-BE49-F238E27FC236}">
                  <a16:creationId xmlns:a16="http://schemas.microsoft.com/office/drawing/2014/main" id="{E3536114-E0AE-C118-B155-CED60B7BC5FB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25716" y="402882"/>
              <a:ext cx="186308" cy="186283"/>
            </a:xfrm>
            <a:prstGeom prst="rect">
              <a:avLst/>
            </a:prstGeom>
          </p:spPr>
        </p:pic>
        <p:sp>
          <p:nvSpPr>
            <p:cNvPr id="44" name="object 12">
              <a:extLst>
                <a:ext uri="{FF2B5EF4-FFF2-40B4-BE49-F238E27FC236}">
                  <a16:creationId xmlns:a16="http://schemas.microsoft.com/office/drawing/2014/main" id="{CDA0303E-1440-E55D-26FA-DD07F698315A}"/>
                </a:ext>
              </a:extLst>
            </p:cNvPr>
            <p:cNvSpPr/>
            <p:nvPr/>
          </p:nvSpPr>
          <p:spPr>
            <a:xfrm>
              <a:off x="6465570" y="470877"/>
              <a:ext cx="224790" cy="37465"/>
            </a:xfrm>
            <a:custGeom>
              <a:avLst/>
              <a:gdLst/>
              <a:ahLst/>
              <a:cxnLst/>
              <a:rect l="l" t="t" r="r" b="b"/>
              <a:pathLst>
                <a:path w="224790" h="37465">
                  <a:moveTo>
                    <a:pt x="22987" y="18402"/>
                  </a:moveTo>
                  <a:lnTo>
                    <a:pt x="18529" y="17310"/>
                  </a:lnTo>
                  <a:lnTo>
                    <a:pt x="14173" y="12890"/>
                  </a:lnTo>
                  <a:lnTo>
                    <a:pt x="14173" y="787"/>
                  </a:lnTo>
                  <a:lnTo>
                    <a:pt x="8839" y="787"/>
                  </a:lnTo>
                  <a:lnTo>
                    <a:pt x="8839" y="12890"/>
                  </a:lnTo>
                  <a:lnTo>
                    <a:pt x="4470" y="17310"/>
                  </a:lnTo>
                  <a:lnTo>
                    <a:pt x="0" y="18402"/>
                  </a:lnTo>
                  <a:lnTo>
                    <a:pt x="2362" y="20447"/>
                  </a:lnTo>
                  <a:lnTo>
                    <a:pt x="5969" y="20040"/>
                  </a:lnTo>
                  <a:lnTo>
                    <a:pt x="10312" y="16929"/>
                  </a:lnTo>
                  <a:lnTo>
                    <a:pt x="11480" y="13208"/>
                  </a:lnTo>
                  <a:lnTo>
                    <a:pt x="12738" y="17018"/>
                  </a:lnTo>
                  <a:lnTo>
                    <a:pt x="17030" y="20091"/>
                  </a:lnTo>
                  <a:lnTo>
                    <a:pt x="20662" y="20447"/>
                  </a:lnTo>
                  <a:lnTo>
                    <a:pt x="22987" y="18402"/>
                  </a:lnTo>
                  <a:close/>
                </a:path>
                <a:path w="224790" h="37465">
                  <a:moveTo>
                    <a:pt x="32131" y="33032"/>
                  </a:moveTo>
                  <a:lnTo>
                    <a:pt x="13157" y="33032"/>
                  </a:lnTo>
                  <a:lnTo>
                    <a:pt x="13157" y="24282"/>
                  </a:lnTo>
                  <a:lnTo>
                    <a:pt x="7848" y="24282"/>
                  </a:lnTo>
                  <a:lnTo>
                    <a:pt x="7848" y="34340"/>
                  </a:lnTo>
                  <a:lnTo>
                    <a:pt x="9398" y="35788"/>
                  </a:lnTo>
                  <a:lnTo>
                    <a:pt x="32131" y="35788"/>
                  </a:lnTo>
                  <a:lnTo>
                    <a:pt x="32131" y="33032"/>
                  </a:lnTo>
                  <a:close/>
                </a:path>
                <a:path w="224790" h="37465">
                  <a:moveTo>
                    <a:pt x="36703" y="7848"/>
                  </a:moveTo>
                  <a:lnTo>
                    <a:pt x="30797" y="7848"/>
                  </a:lnTo>
                  <a:lnTo>
                    <a:pt x="30797" y="215"/>
                  </a:lnTo>
                  <a:lnTo>
                    <a:pt x="25501" y="215"/>
                  </a:lnTo>
                  <a:lnTo>
                    <a:pt x="25501" y="26352"/>
                  </a:lnTo>
                  <a:lnTo>
                    <a:pt x="30797" y="26352"/>
                  </a:lnTo>
                  <a:lnTo>
                    <a:pt x="30797" y="10629"/>
                  </a:lnTo>
                  <a:lnTo>
                    <a:pt x="36703" y="10629"/>
                  </a:lnTo>
                  <a:lnTo>
                    <a:pt x="36703" y="7848"/>
                  </a:lnTo>
                  <a:close/>
                </a:path>
                <a:path w="224790" h="37465">
                  <a:moveTo>
                    <a:pt x="69773" y="21310"/>
                  </a:moveTo>
                  <a:lnTo>
                    <a:pt x="64465" y="21310"/>
                  </a:lnTo>
                  <a:lnTo>
                    <a:pt x="64465" y="25615"/>
                  </a:lnTo>
                  <a:lnTo>
                    <a:pt x="64465" y="28384"/>
                  </a:lnTo>
                  <a:lnTo>
                    <a:pt x="64465" y="33020"/>
                  </a:lnTo>
                  <a:lnTo>
                    <a:pt x="51689" y="33020"/>
                  </a:lnTo>
                  <a:lnTo>
                    <a:pt x="51689" y="28384"/>
                  </a:lnTo>
                  <a:lnTo>
                    <a:pt x="64465" y="28384"/>
                  </a:lnTo>
                  <a:lnTo>
                    <a:pt x="64465" y="25615"/>
                  </a:lnTo>
                  <a:lnTo>
                    <a:pt x="51676" y="25615"/>
                  </a:lnTo>
                  <a:lnTo>
                    <a:pt x="51676" y="21310"/>
                  </a:lnTo>
                  <a:lnTo>
                    <a:pt x="46367" y="21310"/>
                  </a:lnTo>
                  <a:lnTo>
                    <a:pt x="46367" y="34328"/>
                  </a:lnTo>
                  <a:lnTo>
                    <a:pt x="47917" y="35788"/>
                  </a:lnTo>
                  <a:lnTo>
                    <a:pt x="69773" y="35788"/>
                  </a:lnTo>
                  <a:lnTo>
                    <a:pt x="69773" y="33020"/>
                  </a:lnTo>
                  <a:lnTo>
                    <a:pt x="69773" y="28384"/>
                  </a:lnTo>
                  <a:lnTo>
                    <a:pt x="69773" y="25615"/>
                  </a:lnTo>
                  <a:lnTo>
                    <a:pt x="69773" y="21310"/>
                  </a:lnTo>
                  <a:close/>
                </a:path>
                <a:path w="224790" h="37465">
                  <a:moveTo>
                    <a:pt x="70154" y="215"/>
                  </a:moveTo>
                  <a:lnTo>
                    <a:pt x="64846" y="215"/>
                  </a:lnTo>
                  <a:lnTo>
                    <a:pt x="64846" y="7340"/>
                  </a:lnTo>
                  <a:lnTo>
                    <a:pt x="59207" y="7340"/>
                  </a:lnTo>
                  <a:lnTo>
                    <a:pt x="58127" y="3048"/>
                  </a:lnTo>
                  <a:lnTo>
                    <a:pt x="54203" y="215"/>
                  </a:lnTo>
                  <a:lnTo>
                    <a:pt x="54063" y="215"/>
                  </a:lnTo>
                  <a:lnTo>
                    <a:pt x="54063" y="5740"/>
                  </a:lnTo>
                  <a:lnTo>
                    <a:pt x="54063" y="12522"/>
                  </a:lnTo>
                  <a:lnTo>
                    <a:pt x="52070" y="15278"/>
                  </a:lnTo>
                  <a:lnTo>
                    <a:pt x="47180" y="15278"/>
                  </a:lnTo>
                  <a:lnTo>
                    <a:pt x="45199" y="12522"/>
                  </a:lnTo>
                  <a:lnTo>
                    <a:pt x="45199" y="5740"/>
                  </a:lnTo>
                  <a:lnTo>
                    <a:pt x="47180" y="2997"/>
                  </a:lnTo>
                  <a:lnTo>
                    <a:pt x="52070" y="2997"/>
                  </a:lnTo>
                  <a:lnTo>
                    <a:pt x="54063" y="5740"/>
                  </a:lnTo>
                  <a:lnTo>
                    <a:pt x="54063" y="215"/>
                  </a:lnTo>
                  <a:lnTo>
                    <a:pt x="44259" y="215"/>
                  </a:lnTo>
                  <a:lnTo>
                    <a:pt x="39890" y="4191"/>
                  </a:lnTo>
                  <a:lnTo>
                    <a:pt x="39890" y="13995"/>
                  </a:lnTo>
                  <a:lnTo>
                    <a:pt x="44259" y="17957"/>
                  </a:lnTo>
                  <a:lnTo>
                    <a:pt x="54508" y="17957"/>
                  </a:lnTo>
                  <a:lnTo>
                    <a:pt x="57912" y="15278"/>
                  </a:lnTo>
                  <a:lnTo>
                    <a:pt x="58585" y="14744"/>
                  </a:lnTo>
                  <a:lnTo>
                    <a:pt x="59296" y="10312"/>
                  </a:lnTo>
                  <a:lnTo>
                    <a:pt x="59321" y="10058"/>
                  </a:lnTo>
                  <a:lnTo>
                    <a:pt x="64846" y="10058"/>
                  </a:lnTo>
                  <a:lnTo>
                    <a:pt x="64846" y="18364"/>
                  </a:lnTo>
                  <a:lnTo>
                    <a:pt x="70154" y="18364"/>
                  </a:lnTo>
                  <a:lnTo>
                    <a:pt x="70154" y="10058"/>
                  </a:lnTo>
                  <a:lnTo>
                    <a:pt x="70154" y="7340"/>
                  </a:lnTo>
                  <a:lnTo>
                    <a:pt x="70154" y="215"/>
                  </a:lnTo>
                  <a:close/>
                </a:path>
                <a:path w="224790" h="37465">
                  <a:moveTo>
                    <a:pt x="94780" y="21577"/>
                  </a:moveTo>
                  <a:lnTo>
                    <a:pt x="90322" y="19837"/>
                  </a:lnTo>
                  <a:lnTo>
                    <a:pt x="88480" y="16306"/>
                  </a:lnTo>
                  <a:lnTo>
                    <a:pt x="87541" y="14516"/>
                  </a:lnTo>
                  <a:lnTo>
                    <a:pt x="87541" y="4140"/>
                  </a:lnTo>
                  <a:lnTo>
                    <a:pt x="92290" y="4140"/>
                  </a:lnTo>
                  <a:lnTo>
                    <a:pt x="92290" y="1397"/>
                  </a:lnTo>
                  <a:lnTo>
                    <a:pt x="77152" y="1397"/>
                  </a:lnTo>
                  <a:lnTo>
                    <a:pt x="77152" y="4140"/>
                  </a:lnTo>
                  <a:lnTo>
                    <a:pt x="82321" y="4140"/>
                  </a:lnTo>
                  <a:lnTo>
                    <a:pt x="82321" y="14846"/>
                  </a:lnTo>
                  <a:lnTo>
                    <a:pt x="79362" y="20053"/>
                  </a:lnTo>
                  <a:lnTo>
                    <a:pt x="74993" y="21513"/>
                  </a:lnTo>
                  <a:lnTo>
                    <a:pt x="77038" y="23241"/>
                  </a:lnTo>
                  <a:lnTo>
                    <a:pt x="77241" y="23393"/>
                  </a:lnTo>
                  <a:lnTo>
                    <a:pt x="80365" y="22885"/>
                  </a:lnTo>
                  <a:lnTo>
                    <a:pt x="84048" y="19202"/>
                  </a:lnTo>
                  <a:lnTo>
                    <a:pt x="84950" y="16306"/>
                  </a:lnTo>
                  <a:lnTo>
                    <a:pt x="85877" y="19253"/>
                  </a:lnTo>
                  <a:lnTo>
                    <a:pt x="89547" y="22923"/>
                  </a:lnTo>
                  <a:lnTo>
                    <a:pt x="92595" y="23406"/>
                  </a:lnTo>
                  <a:lnTo>
                    <a:pt x="94780" y="21577"/>
                  </a:lnTo>
                  <a:close/>
                </a:path>
                <a:path w="224790" h="37465">
                  <a:moveTo>
                    <a:pt x="108407" y="215"/>
                  </a:moveTo>
                  <a:lnTo>
                    <a:pt x="103466" y="215"/>
                  </a:lnTo>
                  <a:lnTo>
                    <a:pt x="103466" y="10033"/>
                  </a:lnTo>
                  <a:lnTo>
                    <a:pt x="99847" y="10033"/>
                  </a:lnTo>
                  <a:lnTo>
                    <a:pt x="99847" y="215"/>
                  </a:lnTo>
                  <a:lnTo>
                    <a:pt x="94894" y="215"/>
                  </a:lnTo>
                  <a:lnTo>
                    <a:pt x="94894" y="35788"/>
                  </a:lnTo>
                  <a:lnTo>
                    <a:pt x="99847" y="35788"/>
                  </a:lnTo>
                  <a:lnTo>
                    <a:pt x="99847" y="12776"/>
                  </a:lnTo>
                  <a:lnTo>
                    <a:pt x="103466" y="12776"/>
                  </a:lnTo>
                  <a:lnTo>
                    <a:pt x="103466" y="35788"/>
                  </a:lnTo>
                  <a:lnTo>
                    <a:pt x="108407" y="35788"/>
                  </a:lnTo>
                  <a:lnTo>
                    <a:pt x="108407" y="12776"/>
                  </a:lnTo>
                  <a:lnTo>
                    <a:pt x="108407" y="10033"/>
                  </a:lnTo>
                  <a:lnTo>
                    <a:pt x="108407" y="215"/>
                  </a:lnTo>
                  <a:close/>
                </a:path>
                <a:path w="224790" h="37465">
                  <a:moveTo>
                    <a:pt x="131381" y="4330"/>
                  </a:moveTo>
                  <a:lnTo>
                    <a:pt x="125628" y="4330"/>
                  </a:lnTo>
                  <a:lnTo>
                    <a:pt x="125628" y="0"/>
                  </a:lnTo>
                  <a:lnTo>
                    <a:pt x="120408" y="0"/>
                  </a:lnTo>
                  <a:lnTo>
                    <a:pt x="120408" y="4330"/>
                  </a:lnTo>
                  <a:lnTo>
                    <a:pt x="114693" y="4330"/>
                  </a:lnTo>
                  <a:lnTo>
                    <a:pt x="114693" y="7010"/>
                  </a:lnTo>
                  <a:lnTo>
                    <a:pt x="119849" y="7010"/>
                  </a:lnTo>
                  <a:lnTo>
                    <a:pt x="116255" y="8940"/>
                  </a:lnTo>
                  <a:lnTo>
                    <a:pt x="114808" y="11264"/>
                  </a:lnTo>
                  <a:lnTo>
                    <a:pt x="114782" y="18491"/>
                  </a:lnTo>
                  <a:lnTo>
                    <a:pt x="118529" y="22034"/>
                  </a:lnTo>
                  <a:lnTo>
                    <a:pt x="127622" y="22034"/>
                  </a:lnTo>
                  <a:lnTo>
                    <a:pt x="130378" y="19392"/>
                  </a:lnTo>
                  <a:lnTo>
                    <a:pt x="131330" y="18491"/>
                  </a:lnTo>
                  <a:lnTo>
                    <a:pt x="131203" y="11264"/>
                  </a:lnTo>
                  <a:lnTo>
                    <a:pt x="129781" y="8940"/>
                  </a:lnTo>
                  <a:lnTo>
                    <a:pt x="126606" y="7213"/>
                  </a:lnTo>
                  <a:lnTo>
                    <a:pt x="126606" y="11264"/>
                  </a:lnTo>
                  <a:lnTo>
                    <a:pt x="126606" y="17043"/>
                  </a:lnTo>
                  <a:lnTo>
                    <a:pt x="125006" y="19392"/>
                  </a:lnTo>
                  <a:lnTo>
                    <a:pt x="121081" y="19392"/>
                  </a:lnTo>
                  <a:lnTo>
                    <a:pt x="119456" y="17043"/>
                  </a:lnTo>
                  <a:lnTo>
                    <a:pt x="119443" y="11264"/>
                  </a:lnTo>
                  <a:lnTo>
                    <a:pt x="121081" y="8890"/>
                  </a:lnTo>
                  <a:lnTo>
                    <a:pt x="125006" y="8890"/>
                  </a:lnTo>
                  <a:lnTo>
                    <a:pt x="126606" y="11264"/>
                  </a:lnTo>
                  <a:lnTo>
                    <a:pt x="126606" y="7213"/>
                  </a:lnTo>
                  <a:lnTo>
                    <a:pt x="126238" y="7010"/>
                  </a:lnTo>
                  <a:lnTo>
                    <a:pt x="131381" y="7010"/>
                  </a:lnTo>
                  <a:lnTo>
                    <a:pt x="131381" y="4330"/>
                  </a:lnTo>
                  <a:close/>
                </a:path>
                <a:path w="224790" h="37465">
                  <a:moveTo>
                    <a:pt x="146316" y="215"/>
                  </a:moveTo>
                  <a:lnTo>
                    <a:pt x="141376" y="215"/>
                  </a:lnTo>
                  <a:lnTo>
                    <a:pt x="141376" y="10033"/>
                  </a:lnTo>
                  <a:lnTo>
                    <a:pt x="138328" y="10033"/>
                  </a:lnTo>
                  <a:lnTo>
                    <a:pt x="138328" y="215"/>
                  </a:lnTo>
                  <a:lnTo>
                    <a:pt x="133362" y="215"/>
                  </a:lnTo>
                  <a:lnTo>
                    <a:pt x="133362" y="35788"/>
                  </a:lnTo>
                  <a:lnTo>
                    <a:pt x="138328" y="35788"/>
                  </a:lnTo>
                  <a:lnTo>
                    <a:pt x="138328" y="12776"/>
                  </a:lnTo>
                  <a:lnTo>
                    <a:pt x="141376" y="12776"/>
                  </a:lnTo>
                  <a:lnTo>
                    <a:pt x="141376" y="35788"/>
                  </a:lnTo>
                  <a:lnTo>
                    <a:pt x="146316" y="35788"/>
                  </a:lnTo>
                  <a:lnTo>
                    <a:pt x="146316" y="215"/>
                  </a:lnTo>
                  <a:close/>
                </a:path>
                <a:path w="224790" h="37465">
                  <a:moveTo>
                    <a:pt x="176453" y="215"/>
                  </a:moveTo>
                  <a:lnTo>
                    <a:pt x="171526" y="215"/>
                  </a:lnTo>
                  <a:lnTo>
                    <a:pt x="171526" y="4724"/>
                  </a:lnTo>
                  <a:lnTo>
                    <a:pt x="171526" y="7493"/>
                  </a:lnTo>
                  <a:lnTo>
                    <a:pt x="171526" y="14147"/>
                  </a:lnTo>
                  <a:lnTo>
                    <a:pt x="168249" y="14147"/>
                  </a:lnTo>
                  <a:lnTo>
                    <a:pt x="168389" y="13766"/>
                  </a:lnTo>
                  <a:lnTo>
                    <a:pt x="168694" y="12801"/>
                  </a:lnTo>
                  <a:lnTo>
                    <a:pt x="168859" y="11811"/>
                  </a:lnTo>
                  <a:lnTo>
                    <a:pt x="168859" y="9664"/>
                  </a:lnTo>
                  <a:lnTo>
                    <a:pt x="168706" y="8763"/>
                  </a:lnTo>
                  <a:lnTo>
                    <a:pt x="168249" y="7493"/>
                  </a:lnTo>
                  <a:lnTo>
                    <a:pt x="171526" y="7493"/>
                  </a:lnTo>
                  <a:lnTo>
                    <a:pt x="171526" y="4724"/>
                  </a:lnTo>
                  <a:lnTo>
                    <a:pt x="166611" y="4724"/>
                  </a:lnTo>
                  <a:lnTo>
                    <a:pt x="166293" y="4356"/>
                  </a:lnTo>
                  <a:lnTo>
                    <a:pt x="164833" y="2679"/>
                  </a:lnTo>
                  <a:lnTo>
                    <a:pt x="163944" y="2273"/>
                  </a:lnTo>
                  <a:lnTo>
                    <a:pt x="163944" y="7099"/>
                  </a:lnTo>
                  <a:lnTo>
                    <a:pt x="163906" y="14490"/>
                  </a:lnTo>
                  <a:lnTo>
                    <a:pt x="162217" y="17208"/>
                  </a:lnTo>
                  <a:lnTo>
                    <a:pt x="157581" y="17208"/>
                  </a:lnTo>
                  <a:lnTo>
                    <a:pt x="155879" y="14490"/>
                  </a:lnTo>
                  <a:lnTo>
                    <a:pt x="155879" y="7099"/>
                  </a:lnTo>
                  <a:lnTo>
                    <a:pt x="157632" y="4356"/>
                  </a:lnTo>
                  <a:lnTo>
                    <a:pt x="162217" y="4356"/>
                  </a:lnTo>
                  <a:lnTo>
                    <a:pt x="163944" y="7099"/>
                  </a:lnTo>
                  <a:lnTo>
                    <a:pt x="163944" y="2273"/>
                  </a:lnTo>
                  <a:lnTo>
                    <a:pt x="162433" y="1574"/>
                  </a:lnTo>
                  <a:lnTo>
                    <a:pt x="154990" y="1574"/>
                  </a:lnTo>
                  <a:lnTo>
                    <a:pt x="150977" y="5689"/>
                  </a:lnTo>
                  <a:lnTo>
                    <a:pt x="150977" y="15798"/>
                  </a:lnTo>
                  <a:lnTo>
                    <a:pt x="154990" y="19913"/>
                  </a:lnTo>
                  <a:lnTo>
                    <a:pt x="162369" y="19913"/>
                  </a:lnTo>
                  <a:lnTo>
                    <a:pt x="164757" y="18859"/>
                  </a:lnTo>
                  <a:lnTo>
                    <a:pt x="166268" y="17208"/>
                  </a:lnTo>
                  <a:lnTo>
                    <a:pt x="166522" y="16929"/>
                  </a:lnTo>
                  <a:lnTo>
                    <a:pt x="171526" y="16929"/>
                  </a:lnTo>
                  <a:lnTo>
                    <a:pt x="171526" y="35801"/>
                  </a:lnTo>
                  <a:lnTo>
                    <a:pt x="176453" y="35801"/>
                  </a:lnTo>
                  <a:lnTo>
                    <a:pt x="176453" y="16929"/>
                  </a:lnTo>
                  <a:lnTo>
                    <a:pt x="176453" y="14147"/>
                  </a:lnTo>
                  <a:lnTo>
                    <a:pt x="176453" y="7493"/>
                  </a:lnTo>
                  <a:lnTo>
                    <a:pt x="176453" y="4724"/>
                  </a:lnTo>
                  <a:lnTo>
                    <a:pt x="176453" y="215"/>
                  </a:lnTo>
                  <a:close/>
                </a:path>
                <a:path w="224790" h="37465">
                  <a:moveTo>
                    <a:pt x="183807" y="215"/>
                  </a:moveTo>
                  <a:lnTo>
                    <a:pt x="178879" y="215"/>
                  </a:lnTo>
                  <a:lnTo>
                    <a:pt x="178879" y="35788"/>
                  </a:lnTo>
                  <a:lnTo>
                    <a:pt x="183807" y="35788"/>
                  </a:lnTo>
                  <a:lnTo>
                    <a:pt x="183807" y="215"/>
                  </a:lnTo>
                  <a:close/>
                </a:path>
                <a:path w="224790" h="37465">
                  <a:moveTo>
                    <a:pt x="208445" y="1308"/>
                  </a:moveTo>
                  <a:lnTo>
                    <a:pt x="203136" y="1308"/>
                  </a:lnTo>
                  <a:lnTo>
                    <a:pt x="203136" y="6578"/>
                  </a:lnTo>
                  <a:lnTo>
                    <a:pt x="203136" y="9321"/>
                  </a:lnTo>
                  <a:lnTo>
                    <a:pt x="203136" y="15671"/>
                  </a:lnTo>
                  <a:lnTo>
                    <a:pt x="195897" y="15671"/>
                  </a:lnTo>
                  <a:lnTo>
                    <a:pt x="195897" y="9321"/>
                  </a:lnTo>
                  <a:lnTo>
                    <a:pt x="203136" y="9321"/>
                  </a:lnTo>
                  <a:lnTo>
                    <a:pt x="203136" y="6578"/>
                  </a:lnTo>
                  <a:lnTo>
                    <a:pt x="195897" y="6578"/>
                  </a:lnTo>
                  <a:lnTo>
                    <a:pt x="195897" y="1308"/>
                  </a:lnTo>
                  <a:lnTo>
                    <a:pt x="190576" y="1308"/>
                  </a:lnTo>
                  <a:lnTo>
                    <a:pt x="190576" y="16992"/>
                  </a:lnTo>
                  <a:lnTo>
                    <a:pt x="192087" y="18402"/>
                  </a:lnTo>
                  <a:lnTo>
                    <a:pt x="208445" y="18402"/>
                  </a:lnTo>
                  <a:lnTo>
                    <a:pt x="208445" y="15671"/>
                  </a:lnTo>
                  <a:lnTo>
                    <a:pt x="208445" y="9321"/>
                  </a:lnTo>
                  <a:lnTo>
                    <a:pt x="208445" y="6578"/>
                  </a:lnTo>
                  <a:lnTo>
                    <a:pt x="208445" y="1308"/>
                  </a:lnTo>
                  <a:close/>
                </a:path>
                <a:path w="224790" h="37465">
                  <a:moveTo>
                    <a:pt x="217728" y="24663"/>
                  </a:moveTo>
                  <a:lnTo>
                    <a:pt x="216725" y="23799"/>
                  </a:lnTo>
                  <a:lnTo>
                    <a:pt x="213512" y="21018"/>
                  </a:lnTo>
                  <a:lnTo>
                    <a:pt x="212471" y="21018"/>
                  </a:lnTo>
                  <a:lnTo>
                    <a:pt x="212471" y="26289"/>
                  </a:lnTo>
                  <a:lnTo>
                    <a:pt x="212471" y="31953"/>
                  </a:lnTo>
                  <a:lnTo>
                    <a:pt x="210515" y="34442"/>
                  </a:lnTo>
                  <a:lnTo>
                    <a:pt x="206070" y="34442"/>
                  </a:lnTo>
                  <a:lnTo>
                    <a:pt x="204101" y="31953"/>
                  </a:lnTo>
                  <a:lnTo>
                    <a:pt x="204101" y="26289"/>
                  </a:lnTo>
                  <a:lnTo>
                    <a:pt x="206070" y="23799"/>
                  </a:lnTo>
                  <a:lnTo>
                    <a:pt x="210515" y="23799"/>
                  </a:lnTo>
                  <a:lnTo>
                    <a:pt x="212471" y="26289"/>
                  </a:lnTo>
                  <a:lnTo>
                    <a:pt x="212471" y="21018"/>
                  </a:lnTo>
                  <a:lnTo>
                    <a:pt x="203123" y="21018"/>
                  </a:lnTo>
                  <a:lnTo>
                    <a:pt x="198869" y="24663"/>
                  </a:lnTo>
                  <a:lnTo>
                    <a:pt x="198869" y="33680"/>
                  </a:lnTo>
                  <a:lnTo>
                    <a:pt x="203022" y="37249"/>
                  </a:lnTo>
                  <a:lnTo>
                    <a:pt x="213512" y="37249"/>
                  </a:lnTo>
                  <a:lnTo>
                    <a:pt x="216763" y="34442"/>
                  </a:lnTo>
                  <a:lnTo>
                    <a:pt x="217652" y="33680"/>
                  </a:lnTo>
                  <a:lnTo>
                    <a:pt x="217728" y="24663"/>
                  </a:lnTo>
                  <a:close/>
                </a:path>
                <a:path w="224790" h="37465">
                  <a:moveTo>
                    <a:pt x="224548" y="7073"/>
                  </a:moveTo>
                  <a:lnTo>
                    <a:pt x="218630" y="7073"/>
                  </a:lnTo>
                  <a:lnTo>
                    <a:pt x="218630" y="317"/>
                  </a:lnTo>
                  <a:lnTo>
                    <a:pt x="213321" y="317"/>
                  </a:lnTo>
                  <a:lnTo>
                    <a:pt x="213321" y="20154"/>
                  </a:lnTo>
                  <a:lnTo>
                    <a:pt x="218630" y="20154"/>
                  </a:lnTo>
                  <a:lnTo>
                    <a:pt x="218630" y="9842"/>
                  </a:lnTo>
                  <a:lnTo>
                    <a:pt x="224548" y="9842"/>
                  </a:lnTo>
                  <a:lnTo>
                    <a:pt x="224548" y="7073"/>
                  </a:lnTo>
                  <a:close/>
                </a:path>
              </a:pathLst>
            </a:custGeom>
            <a:solidFill>
              <a:srgbClr val="5A5757"/>
            </a:solidFill>
          </p:spPr>
          <p:txBody>
            <a:bodyPr wrap="square" lIns="0" tIns="0" rIns="0" bIns="0" rtlCol="0"/>
            <a:lstStyle/>
            <a:p>
              <a:endParaRPr>
                <a:latin typeface="Times" pitchFamily="18" charset="0"/>
              </a:endParaRPr>
            </a:p>
          </p:txBody>
        </p:sp>
        <p:pic>
          <p:nvPicPr>
            <p:cNvPr id="45" name="object 13">
              <a:extLst>
                <a:ext uri="{FF2B5EF4-FFF2-40B4-BE49-F238E27FC236}">
                  <a16:creationId xmlns:a16="http://schemas.microsoft.com/office/drawing/2014/main" id="{1221E3ED-3B17-6EBF-F7CC-E69ECAAC2530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11926" y="521134"/>
              <a:ext cx="410413" cy="89471"/>
            </a:xfrm>
            <a:prstGeom prst="rect">
              <a:avLst/>
            </a:prstGeom>
          </p:spPr>
        </p:pic>
        <p:pic>
          <p:nvPicPr>
            <p:cNvPr id="46" name="object 14">
              <a:extLst>
                <a:ext uri="{FF2B5EF4-FFF2-40B4-BE49-F238E27FC236}">
                  <a16:creationId xmlns:a16="http://schemas.microsoft.com/office/drawing/2014/main" id="{90A1EB5E-7017-D3B0-5582-EF289905025F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60008" y="460837"/>
              <a:ext cx="202810" cy="196797"/>
            </a:xfrm>
            <a:prstGeom prst="rect">
              <a:avLst/>
            </a:prstGeom>
          </p:spPr>
        </p:pic>
      </p:grpSp>
      <p:sp>
        <p:nvSpPr>
          <p:cNvPr id="47" name="object 35">
            <a:extLst>
              <a:ext uri="{FF2B5EF4-FFF2-40B4-BE49-F238E27FC236}">
                <a16:creationId xmlns:a16="http://schemas.microsoft.com/office/drawing/2014/main" id="{4379FAA0-83BF-4DAA-7E9C-C400F8456979}"/>
              </a:ext>
            </a:extLst>
          </p:cNvPr>
          <p:cNvSpPr/>
          <p:nvPr/>
        </p:nvSpPr>
        <p:spPr>
          <a:xfrm>
            <a:off x="0" y="12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>
                <a:moveTo>
                  <a:pt x="7559992" y="10511650"/>
                </a:moveTo>
                <a:lnTo>
                  <a:pt x="7559980" y="181610"/>
                </a:lnTo>
                <a:lnTo>
                  <a:pt x="7559980" y="181305"/>
                </a:lnTo>
                <a:lnTo>
                  <a:pt x="7559980" y="1270"/>
                </a:lnTo>
                <a:lnTo>
                  <a:pt x="7559980" y="0"/>
                </a:lnTo>
                <a:lnTo>
                  <a:pt x="7376134" y="0"/>
                </a:lnTo>
                <a:lnTo>
                  <a:pt x="7376134" y="181610"/>
                </a:lnTo>
                <a:lnTo>
                  <a:pt x="7376134" y="10511650"/>
                </a:lnTo>
                <a:lnTo>
                  <a:pt x="177723" y="10511650"/>
                </a:lnTo>
                <a:lnTo>
                  <a:pt x="177723" y="181610"/>
                </a:lnTo>
                <a:lnTo>
                  <a:pt x="7376134" y="181610"/>
                </a:lnTo>
                <a:lnTo>
                  <a:pt x="7376134" y="0"/>
                </a:lnTo>
                <a:lnTo>
                  <a:pt x="1003947" y="0"/>
                </a:lnTo>
                <a:lnTo>
                  <a:pt x="1003947" y="1270"/>
                </a:lnTo>
                <a:lnTo>
                  <a:pt x="0" y="1270"/>
                </a:lnTo>
                <a:lnTo>
                  <a:pt x="0" y="181610"/>
                </a:lnTo>
                <a:lnTo>
                  <a:pt x="0" y="10511650"/>
                </a:lnTo>
                <a:lnTo>
                  <a:pt x="0" y="10513060"/>
                </a:lnTo>
                <a:lnTo>
                  <a:pt x="0" y="10691990"/>
                </a:lnTo>
                <a:lnTo>
                  <a:pt x="7559992" y="10691990"/>
                </a:lnTo>
                <a:lnTo>
                  <a:pt x="7559992" y="10511650"/>
                </a:lnTo>
                <a:close/>
              </a:path>
            </a:pathLst>
          </a:custGeom>
          <a:solidFill>
            <a:srgbClr val="004386"/>
          </a:solidFill>
        </p:spPr>
        <p:txBody>
          <a:bodyPr wrap="square" lIns="0" tIns="0" rIns="0" bIns="0" rtlCol="0"/>
          <a:lstStyle/>
          <a:p>
            <a:endParaRPr>
              <a:latin typeface="Times" pitchFamily="18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849" y="402882"/>
            <a:ext cx="1127125" cy="279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>
            <a:extLst>
              <a:ext uri="{FF2B5EF4-FFF2-40B4-BE49-F238E27FC236}">
                <a16:creationId xmlns:a16="http://schemas.microsoft.com/office/drawing/2014/main" id="{0243C872-C03F-24CE-3D03-81355DCC1ED4}"/>
              </a:ext>
            </a:extLst>
          </p:cNvPr>
          <p:cNvSpPr/>
          <p:nvPr/>
        </p:nvSpPr>
        <p:spPr>
          <a:xfrm>
            <a:off x="206209" y="8155"/>
            <a:ext cx="7556500" cy="10692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latin typeface="Times" pitchFamily="18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77408" y="1673793"/>
            <a:ext cx="175860" cy="3369348"/>
            <a:chOff x="748050" y="1599849"/>
            <a:chExt cx="135890" cy="3150100"/>
          </a:xfrm>
        </p:grpSpPr>
        <p:sp>
          <p:nvSpPr>
            <p:cNvPr id="8" name="object 8"/>
            <p:cNvSpPr/>
            <p:nvPr/>
          </p:nvSpPr>
          <p:spPr>
            <a:xfrm>
              <a:off x="748050" y="1599849"/>
              <a:ext cx="135890" cy="160020"/>
            </a:xfrm>
            <a:custGeom>
              <a:avLst/>
              <a:gdLst/>
              <a:ahLst/>
              <a:cxnLst/>
              <a:rect l="l" t="t" r="r" b="b"/>
              <a:pathLst>
                <a:path w="135890" h="160019">
                  <a:moveTo>
                    <a:pt x="0" y="68008"/>
                  </a:moveTo>
                  <a:lnTo>
                    <a:pt x="56045" y="159880"/>
                  </a:lnTo>
                  <a:lnTo>
                    <a:pt x="135420" y="0"/>
                  </a:lnTo>
                </a:path>
              </a:pathLst>
            </a:custGeom>
            <a:ln w="38099">
              <a:solidFill>
                <a:srgbClr val="00438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Times" pitchFamily="18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748050" y="3403187"/>
              <a:ext cx="135890" cy="160020"/>
            </a:xfrm>
            <a:custGeom>
              <a:avLst/>
              <a:gdLst/>
              <a:ahLst/>
              <a:cxnLst/>
              <a:rect l="l" t="t" r="r" b="b"/>
              <a:pathLst>
                <a:path w="135890" h="160020">
                  <a:moveTo>
                    <a:pt x="0" y="68008"/>
                  </a:moveTo>
                  <a:lnTo>
                    <a:pt x="56045" y="159880"/>
                  </a:lnTo>
                  <a:lnTo>
                    <a:pt x="135420" y="0"/>
                  </a:lnTo>
                </a:path>
              </a:pathLst>
            </a:custGeom>
            <a:ln w="38099">
              <a:solidFill>
                <a:srgbClr val="00438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Times" pitchFamily="18" charset="0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748050" y="4589929"/>
              <a:ext cx="135890" cy="160020"/>
            </a:xfrm>
            <a:custGeom>
              <a:avLst/>
              <a:gdLst/>
              <a:ahLst/>
              <a:cxnLst/>
              <a:rect l="l" t="t" r="r" b="b"/>
              <a:pathLst>
                <a:path w="135890" h="160020">
                  <a:moveTo>
                    <a:pt x="0" y="68008"/>
                  </a:moveTo>
                  <a:lnTo>
                    <a:pt x="56045" y="159880"/>
                  </a:lnTo>
                  <a:lnTo>
                    <a:pt x="135420" y="0"/>
                  </a:lnTo>
                </a:path>
              </a:pathLst>
            </a:custGeom>
            <a:ln w="38099">
              <a:solidFill>
                <a:srgbClr val="00438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Times" pitchFamily="18" charset="0"/>
              </a:endParaRPr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72315" y="1384300"/>
            <a:ext cx="6255811" cy="4787208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51765">
              <a:spcBef>
                <a:spcPts val="950"/>
              </a:spcBef>
            </a:pPr>
            <a:r>
              <a:rPr lang="en-US" sz="1400" b="1" dirty="0">
                <a:solidFill>
                  <a:srgbClr val="004386"/>
                </a:solidFill>
                <a:latin typeface="Times" pitchFamily="18" charset="0"/>
                <a:cs typeface="SDNemony2dBasicBd"/>
              </a:rPr>
              <a:t>Crane</a:t>
            </a:r>
            <a:endParaRPr sz="1400" b="1" dirty="0">
              <a:latin typeface="Times" pitchFamily="18" charset="0"/>
              <a:cs typeface="SDNemony2dBasicBd"/>
            </a:endParaRPr>
          </a:p>
          <a:p>
            <a:pPr marL="12700">
              <a:spcBef>
                <a:spcPts val="790"/>
              </a:spcBef>
            </a:pPr>
            <a:r>
              <a:rPr sz="1300" dirty="0">
                <a:latin typeface="Times" pitchFamily="18" charset="0"/>
                <a:cs typeface="SDGothicNeoa-eMd"/>
              </a:rPr>
              <a:t>•</a:t>
            </a:r>
            <a:r>
              <a:rPr lang="en-US" sz="1300" dirty="0">
                <a:latin typeface="Times" pitchFamily="18" charset="0"/>
                <a:cs typeface="SDGothicNeoa-eMd"/>
              </a:rPr>
              <a:t> Check the installation of an anti-tipping jig during crane rigging.</a:t>
            </a:r>
          </a:p>
          <a:p>
            <a:pPr marL="12700">
              <a:spcBef>
                <a:spcPts val="790"/>
              </a:spcBef>
            </a:pPr>
            <a:r>
              <a:rPr lang="en-US" altLang="ko-KR" sz="1300" dirty="0">
                <a:latin typeface="Times" pitchFamily="18" charset="0"/>
                <a:cs typeface="SDGothicNeoa-eMd"/>
              </a:rPr>
              <a:t>• </a:t>
            </a:r>
            <a:r>
              <a:rPr lang="en-US" sz="1300" dirty="0">
                <a:latin typeface="Times" pitchFamily="18" charset="0"/>
                <a:cs typeface="SDGothicNeoa-eMd"/>
              </a:rPr>
              <a:t>Perform tack welding or install anti-tipping support before separating the crane hook.</a:t>
            </a:r>
            <a:endParaRPr sz="1300" dirty="0">
              <a:latin typeface="Times" pitchFamily="18" charset="0"/>
              <a:cs typeface="SDGothicNeoa-eMd"/>
            </a:endParaRPr>
          </a:p>
          <a:p>
            <a:pPr marL="12700">
              <a:spcBef>
                <a:spcPts val="819"/>
              </a:spcBef>
            </a:pPr>
            <a:r>
              <a:rPr sz="1300" dirty="0">
                <a:latin typeface="Times" pitchFamily="18" charset="0"/>
                <a:cs typeface="SDGothicNeoa-eMd"/>
              </a:rPr>
              <a:t>•</a:t>
            </a:r>
            <a:r>
              <a:rPr lang="en-US" sz="1300" dirty="0">
                <a:latin typeface="Times" pitchFamily="18" charset="0"/>
                <a:cs typeface="SDGothicNeoa-eMd"/>
              </a:rPr>
              <a:t> Check for severe deformation or damage (e.g., hook and road chain separation, cracks) on the lever puller.</a:t>
            </a:r>
            <a:endParaRPr sz="1300" dirty="0">
              <a:latin typeface="Times" pitchFamily="18" charset="0"/>
              <a:cs typeface="SDGothicNeoa-eMd"/>
            </a:endParaRPr>
          </a:p>
          <a:p>
            <a:pPr marL="165100" indent="-153035">
              <a:spcBef>
                <a:spcPts val="825"/>
              </a:spcBef>
              <a:buSzPct val="92307"/>
              <a:buChar char="•"/>
              <a:tabLst>
                <a:tab pos="165735" algn="l"/>
              </a:tabLst>
            </a:pPr>
            <a:r>
              <a:rPr lang="en-US" sz="1300" dirty="0">
                <a:latin typeface="Times" pitchFamily="18" charset="0"/>
                <a:cs typeface="SDGothicNeoa-eMd"/>
              </a:rPr>
              <a:t>Before using hydraulic rams, check for hydraulic pump and oil leakage deformation and ensure stable installation on the ground.</a:t>
            </a:r>
            <a:endParaRPr sz="1300" dirty="0">
              <a:latin typeface="Times" pitchFamily="18" charset="0"/>
              <a:cs typeface="SDGothicNeoa-eMd"/>
            </a:endParaRPr>
          </a:p>
          <a:p>
            <a:pPr>
              <a:spcBef>
                <a:spcPts val="25"/>
              </a:spcBef>
              <a:buFont typeface="SDGothicNeoa-eMd"/>
              <a:buChar char="•"/>
            </a:pPr>
            <a:endParaRPr sz="1800" dirty="0">
              <a:latin typeface="Times" pitchFamily="18" charset="0"/>
              <a:cs typeface="SDGothicNeoa-eMd"/>
            </a:endParaRPr>
          </a:p>
          <a:p>
            <a:pPr marL="151765"/>
            <a:r>
              <a:rPr lang="en-US" sz="1400" b="1" dirty="0">
                <a:solidFill>
                  <a:srgbClr val="004386"/>
                </a:solidFill>
                <a:latin typeface="Times" pitchFamily="18" charset="0"/>
                <a:cs typeface="SDNemony2dBasicBd"/>
              </a:rPr>
              <a:t>Fit-up welding </a:t>
            </a:r>
            <a:endParaRPr sz="1400" b="1" dirty="0">
              <a:latin typeface="Times" pitchFamily="18" charset="0"/>
              <a:cs typeface="SDNemony2dBasicBd"/>
            </a:endParaRPr>
          </a:p>
          <a:p>
            <a:pPr marL="161290" marR="842010" indent="-148590">
              <a:spcBef>
                <a:spcPts val="250"/>
              </a:spcBef>
              <a:buSzPct val="92307"/>
              <a:buChar char="•"/>
              <a:tabLst>
                <a:tab pos="165735" algn="l"/>
              </a:tabLst>
            </a:pPr>
            <a:r>
              <a:rPr lang="en-US" sz="1300" dirty="0">
                <a:latin typeface="Times" pitchFamily="18" charset="0"/>
                <a:cs typeface="SDGothicNeoa-eMd"/>
              </a:rPr>
              <a:t>Remove combustible materials around the work area during fit-up welding; otherwise, take measures to prevent sparks.</a:t>
            </a:r>
          </a:p>
          <a:p>
            <a:pPr marL="161290" marR="842010" indent="-148590">
              <a:spcBef>
                <a:spcPts val="250"/>
              </a:spcBef>
              <a:buSzPct val="92307"/>
              <a:buChar char="•"/>
              <a:tabLst>
                <a:tab pos="165735" algn="l"/>
              </a:tabLst>
            </a:pPr>
            <a:r>
              <a:rPr lang="en-US" sz="1300" dirty="0">
                <a:latin typeface="Times" pitchFamily="18" charset="0"/>
                <a:cs typeface="SDGothicNeoa-eMd"/>
              </a:rPr>
              <a:t>Check for damage or wear on hoses and blowpipes before fit-up welding.</a:t>
            </a:r>
            <a:endParaRPr sz="1300" dirty="0">
              <a:latin typeface="Times" pitchFamily="18" charset="0"/>
              <a:cs typeface="SDGothicNeoa-eMd"/>
            </a:endParaRPr>
          </a:p>
          <a:p>
            <a:endParaRPr sz="1300" dirty="0">
              <a:latin typeface="Times" pitchFamily="18" charset="0"/>
              <a:cs typeface="SDGothicNeoa-eMd"/>
            </a:endParaRPr>
          </a:p>
          <a:p>
            <a:pPr>
              <a:spcBef>
                <a:spcPts val="30"/>
              </a:spcBef>
            </a:pPr>
            <a:endParaRPr sz="950" dirty="0">
              <a:latin typeface="Times" pitchFamily="18" charset="0"/>
              <a:cs typeface="SDGothicNeoa-eMd"/>
            </a:endParaRPr>
          </a:p>
          <a:p>
            <a:pPr marL="151765">
              <a:spcBef>
                <a:spcPts val="5"/>
              </a:spcBef>
            </a:pPr>
            <a:r>
              <a:rPr lang="en-US" sz="1400" b="1" dirty="0">
                <a:solidFill>
                  <a:srgbClr val="004386"/>
                </a:solidFill>
                <a:latin typeface="Times" pitchFamily="18" charset="0"/>
                <a:cs typeface="SDNemony2dBasicBd"/>
              </a:rPr>
              <a:t>Lever puller</a:t>
            </a:r>
            <a:endParaRPr sz="1400" b="1" dirty="0">
              <a:latin typeface="Times" pitchFamily="18" charset="0"/>
              <a:cs typeface="SDNemony2dBasicBd"/>
            </a:endParaRPr>
          </a:p>
          <a:p>
            <a:pPr marL="12700">
              <a:spcBef>
                <a:spcPts val="790"/>
              </a:spcBef>
            </a:pPr>
            <a:r>
              <a:rPr sz="1300" dirty="0">
                <a:latin typeface="Times" pitchFamily="18" charset="0"/>
                <a:cs typeface="SDGothicNeoa-eMd"/>
              </a:rPr>
              <a:t>•</a:t>
            </a:r>
            <a:r>
              <a:rPr lang="en-US" sz="1300" dirty="0">
                <a:latin typeface="Times" pitchFamily="18" charset="0"/>
                <a:cs typeface="SDGothicNeoa-eMd"/>
              </a:rPr>
              <a:t> When using the lever puller, ensure the hook and chain are aligned.</a:t>
            </a:r>
            <a:endParaRPr sz="1300" dirty="0">
              <a:latin typeface="Times" pitchFamily="18" charset="0"/>
              <a:cs typeface="SDGothicNeoa-eMd"/>
            </a:endParaRPr>
          </a:p>
          <a:p>
            <a:pPr marL="12700">
              <a:spcBef>
                <a:spcPts val="819"/>
              </a:spcBef>
            </a:pPr>
            <a:r>
              <a:rPr sz="1300" dirty="0">
                <a:latin typeface="Times" pitchFamily="18" charset="0"/>
                <a:cs typeface="SDGothicNeoa-eMd"/>
              </a:rPr>
              <a:t>•</a:t>
            </a:r>
            <a:r>
              <a:rPr lang="en-US" sz="1300" dirty="0">
                <a:latin typeface="Times" pitchFamily="18" charset="0"/>
                <a:cs typeface="SDGothicNeoa-eMd"/>
              </a:rPr>
              <a:t> Do not leave the lever puller on the members for extended periods.</a:t>
            </a:r>
          </a:p>
          <a:p>
            <a:pPr marL="12700">
              <a:spcBef>
                <a:spcPts val="819"/>
              </a:spcBef>
            </a:pPr>
            <a:r>
              <a:rPr lang="en-US" altLang="ko-KR" sz="1300" dirty="0">
                <a:latin typeface="Times" pitchFamily="18" charset="0"/>
                <a:cs typeface="SDGothicNeoa-eMd"/>
              </a:rPr>
              <a:t>• </a:t>
            </a:r>
            <a:r>
              <a:rPr lang="en-US" sz="1300" dirty="0">
                <a:latin typeface="Times" pitchFamily="18" charset="0"/>
                <a:cs typeface="SDGothicNeoa-eMd"/>
              </a:rPr>
              <a:t>When using a lever puller, do not hold the chain under while a load is applied. Be mindful of possible breakage and work from the side of the hook, not the front.</a:t>
            </a:r>
            <a:endParaRPr sz="1300" dirty="0">
              <a:latin typeface="Times" pitchFamily="18" charset="0"/>
              <a:cs typeface="SDGothicNeoa-eM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24299" y="7355498"/>
            <a:ext cx="5890260" cy="2811025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165100" indent="-153035">
              <a:lnSpc>
                <a:spcPct val="100000"/>
              </a:lnSpc>
              <a:spcBef>
                <a:spcPts val="919"/>
              </a:spcBef>
              <a:buClr>
                <a:srgbClr val="000000"/>
              </a:buClr>
              <a:buSzPct val="92307"/>
              <a:buChar char="•"/>
              <a:tabLst>
                <a:tab pos="165735" algn="l"/>
              </a:tabLst>
            </a:pPr>
            <a:r>
              <a:rPr lang="en-US" sz="1300" dirty="0">
                <a:latin typeface="Times" pitchFamily="18" charset="0"/>
                <a:cs typeface="SDGothicNeoa-eMd"/>
              </a:rPr>
              <a:t>Check whether supports of appropriate specifications and shape are installed according to the </a:t>
            </a:r>
            <a:r>
              <a:rPr lang="en-US" sz="1300" dirty="0">
                <a:solidFill>
                  <a:schemeClr val="tx2"/>
                </a:solidFill>
                <a:latin typeface="Times" pitchFamily="18" charset="0"/>
                <a:cs typeface="SDGothicNeoa-eMd"/>
              </a:rPr>
              <a:t>block conditions</a:t>
            </a:r>
            <a:r>
              <a:rPr lang="en-US" sz="1300" dirty="0">
                <a:latin typeface="Times" pitchFamily="18" charset="0"/>
                <a:cs typeface="SDGothicNeoa-eMd"/>
              </a:rPr>
              <a:t>.</a:t>
            </a:r>
          </a:p>
          <a:p>
            <a:pPr marL="165100" indent="-153035">
              <a:lnSpc>
                <a:spcPct val="100000"/>
              </a:lnSpc>
              <a:spcBef>
                <a:spcPts val="919"/>
              </a:spcBef>
              <a:buClr>
                <a:srgbClr val="000000"/>
              </a:buClr>
              <a:buSzPct val="92307"/>
              <a:buChar char="•"/>
              <a:tabLst>
                <a:tab pos="165735" algn="l"/>
              </a:tabLst>
            </a:pPr>
            <a:r>
              <a:rPr lang="en-US" sz="1300" dirty="0">
                <a:latin typeface="Times" pitchFamily="18" charset="0"/>
                <a:cs typeface="SDGothicNeoa-eMd"/>
              </a:rPr>
              <a:t>For </a:t>
            </a:r>
            <a:r>
              <a:rPr lang="en-US" sz="1300" dirty="0">
                <a:solidFill>
                  <a:schemeClr val="tx2"/>
                </a:solidFill>
                <a:latin typeface="Times" pitchFamily="18" charset="0"/>
                <a:cs typeface="SDGothicNeoa-eMd"/>
              </a:rPr>
              <a:t>block members</a:t>
            </a:r>
            <a:r>
              <a:rPr lang="en-US" sz="1300" dirty="0">
                <a:latin typeface="Times" pitchFamily="18" charset="0"/>
                <a:cs typeface="SDGothicNeoa-eMd"/>
              </a:rPr>
              <a:t>, check the center of gravity.</a:t>
            </a:r>
          </a:p>
          <a:p>
            <a:pPr marL="165100" indent="-153035">
              <a:lnSpc>
                <a:spcPct val="100000"/>
              </a:lnSpc>
              <a:spcBef>
                <a:spcPts val="919"/>
              </a:spcBef>
              <a:buClr>
                <a:srgbClr val="000000"/>
              </a:buClr>
              <a:buSzPct val="92307"/>
              <a:buChar char="•"/>
              <a:tabLst>
                <a:tab pos="165735" algn="l"/>
              </a:tabLst>
            </a:pPr>
            <a:r>
              <a:rPr lang="en-US" sz="1300" dirty="0">
                <a:solidFill>
                  <a:schemeClr val="tx2"/>
                </a:solidFill>
                <a:latin typeface="Times" pitchFamily="18" charset="0"/>
                <a:cs typeface="SDGothicNeoa-eMd"/>
              </a:rPr>
              <a:t>Before removing the crane hook</a:t>
            </a:r>
            <a:r>
              <a:rPr lang="en-US" sz="1300" dirty="0">
                <a:latin typeface="Times" pitchFamily="18" charset="0"/>
                <a:cs typeface="SDGothicNeoa-eMd"/>
              </a:rPr>
              <a:t>, ensure tack welding or anti-tipping supports are installed on both sides.</a:t>
            </a:r>
          </a:p>
          <a:p>
            <a:pPr marL="165100" indent="-153035">
              <a:lnSpc>
                <a:spcPct val="100000"/>
              </a:lnSpc>
              <a:spcBef>
                <a:spcPts val="919"/>
              </a:spcBef>
              <a:buClr>
                <a:srgbClr val="000000"/>
              </a:buClr>
              <a:buSzPct val="92307"/>
              <a:buChar char="•"/>
              <a:tabLst>
                <a:tab pos="165735" algn="l"/>
              </a:tabLst>
            </a:pPr>
            <a:r>
              <a:rPr lang="en-US" sz="1300" dirty="0">
                <a:solidFill>
                  <a:schemeClr val="tx2"/>
                </a:solidFill>
                <a:latin typeface="Times" pitchFamily="18" charset="0"/>
                <a:cs typeface="SDGothicNeoa-eMd"/>
              </a:rPr>
              <a:t>When removing supports</a:t>
            </a:r>
            <a:r>
              <a:rPr lang="en-US" sz="1300" dirty="0">
                <a:latin typeface="Times" pitchFamily="18" charset="0"/>
                <a:cs typeface="SDGothicNeoa-eMd"/>
              </a:rPr>
              <a:t>, check their relation to other members and ensure they are fully tack-welded on both sides.</a:t>
            </a:r>
          </a:p>
          <a:p>
            <a:pPr marL="165100" indent="-153035">
              <a:lnSpc>
                <a:spcPct val="100000"/>
              </a:lnSpc>
              <a:spcBef>
                <a:spcPts val="919"/>
              </a:spcBef>
              <a:buClr>
                <a:srgbClr val="000000"/>
              </a:buClr>
              <a:buSzPct val="92307"/>
              <a:buChar char="•"/>
              <a:tabLst>
                <a:tab pos="165735" algn="l"/>
              </a:tabLst>
            </a:pPr>
            <a:r>
              <a:rPr lang="en-US" sz="1300" dirty="0">
                <a:solidFill>
                  <a:schemeClr val="tx2"/>
                </a:solidFill>
                <a:latin typeface="Times" pitchFamily="18" charset="0"/>
                <a:cs typeface="SDGothicNeoa-eMd"/>
              </a:rPr>
              <a:t>Before cutting member supports</a:t>
            </a:r>
            <a:r>
              <a:rPr lang="en-US" sz="1300" dirty="0">
                <a:latin typeface="Times" pitchFamily="18" charset="0"/>
                <a:cs typeface="SDGothicNeoa-eMd"/>
              </a:rPr>
              <a:t>, ensure no workers are nearby.</a:t>
            </a:r>
          </a:p>
          <a:p>
            <a:pPr marL="165100" indent="-153035">
              <a:lnSpc>
                <a:spcPct val="100000"/>
              </a:lnSpc>
              <a:spcBef>
                <a:spcPts val="919"/>
              </a:spcBef>
              <a:buClr>
                <a:srgbClr val="000000"/>
              </a:buClr>
              <a:buSzPct val="92307"/>
              <a:buChar char="•"/>
              <a:tabLst>
                <a:tab pos="165735" algn="l"/>
              </a:tabLst>
            </a:pPr>
            <a:r>
              <a:rPr lang="en-US" sz="1300" dirty="0">
                <a:latin typeface="Times" pitchFamily="18" charset="0"/>
                <a:cs typeface="SDGothicNeoa-eMd"/>
              </a:rPr>
              <a:t>Check for combustible materials at the </a:t>
            </a:r>
            <a:r>
              <a:rPr lang="en-US" sz="1300" dirty="0">
                <a:solidFill>
                  <a:schemeClr val="tx2"/>
                </a:solidFill>
                <a:latin typeface="Times" pitchFamily="18" charset="0"/>
                <a:cs typeface="SDGothicNeoa-eMd"/>
              </a:rPr>
              <a:t>fit-up welding site</a:t>
            </a:r>
            <a:r>
              <a:rPr lang="en-US" sz="1300" dirty="0">
                <a:latin typeface="Times" pitchFamily="18" charset="0"/>
                <a:cs typeface="SDGothicNeoa-eMd"/>
              </a:rPr>
              <a:t>.</a:t>
            </a:r>
          </a:p>
          <a:p>
            <a:pPr marL="165100" indent="-153035">
              <a:lnSpc>
                <a:spcPct val="100000"/>
              </a:lnSpc>
              <a:spcBef>
                <a:spcPts val="919"/>
              </a:spcBef>
              <a:buClr>
                <a:srgbClr val="000000"/>
              </a:buClr>
              <a:buSzPct val="92307"/>
              <a:buChar char="•"/>
              <a:tabLst>
                <a:tab pos="165735" algn="l"/>
              </a:tabLst>
            </a:pPr>
            <a:r>
              <a:rPr lang="en-US" sz="1300" dirty="0">
                <a:latin typeface="Times" pitchFamily="18" charset="0"/>
                <a:cs typeface="SDGothicNeoa-eMd"/>
              </a:rPr>
              <a:t>Check the lever puller hook and chain </a:t>
            </a:r>
            <a:r>
              <a:rPr lang="en-US" sz="1300" dirty="0">
                <a:solidFill>
                  <a:schemeClr val="tx2"/>
                </a:solidFill>
                <a:latin typeface="Times" pitchFamily="18" charset="0"/>
                <a:cs typeface="SDGothicNeoa-eMd"/>
              </a:rPr>
              <a:t>for damage or deformation</a:t>
            </a:r>
            <a:r>
              <a:rPr lang="en-US" sz="1300" dirty="0">
                <a:latin typeface="Times" pitchFamily="18" charset="0"/>
                <a:cs typeface="SDGothicNeoa-eMd"/>
              </a:rPr>
              <a:t>.</a:t>
            </a:r>
            <a:endParaRPr sz="1300" dirty="0">
              <a:latin typeface="Times" pitchFamily="18" charset="0"/>
              <a:cs typeface="SDGothicNeoa-eMd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A6920DEF-5E4D-671C-7867-91DD00741114}"/>
              </a:ext>
            </a:extLst>
          </p:cNvPr>
          <p:cNvGrpSpPr/>
          <p:nvPr/>
        </p:nvGrpSpPr>
        <p:grpSpPr>
          <a:xfrm>
            <a:off x="476529" y="698258"/>
            <a:ext cx="6607365" cy="526746"/>
            <a:chOff x="476529" y="698258"/>
            <a:chExt cx="6607365" cy="526746"/>
          </a:xfrm>
        </p:grpSpPr>
        <p:sp>
          <p:nvSpPr>
            <p:cNvPr id="19" name="object 3">
              <a:extLst>
                <a:ext uri="{FF2B5EF4-FFF2-40B4-BE49-F238E27FC236}">
                  <a16:creationId xmlns:a16="http://schemas.microsoft.com/office/drawing/2014/main" id="{FCD4BB39-5B4D-1074-62D2-7F97F748A539}"/>
                </a:ext>
              </a:extLst>
            </p:cNvPr>
            <p:cNvSpPr txBox="1"/>
            <p:nvPr/>
          </p:nvSpPr>
          <p:spPr>
            <a:xfrm>
              <a:off x="885024" y="758914"/>
              <a:ext cx="6198870" cy="466090"/>
            </a:xfrm>
            <a:prstGeom prst="rect">
              <a:avLst/>
            </a:prstGeom>
            <a:solidFill>
              <a:srgbClr val="004386"/>
            </a:solidFill>
          </p:spPr>
          <p:txBody>
            <a:bodyPr vert="horz" wrap="square" lIns="0" tIns="43180" rIns="0" bIns="0" rtlCol="0" anchor="ctr" anchorCtr="0">
              <a:noAutofit/>
            </a:bodyPr>
            <a:lstStyle/>
            <a:p>
              <a:pPr marL="92710">
                <a:lnSpc>
                  <a:spcPct val="100000"/>
                </a:lnSpc>
                <a:spcBef>
                  <a:spcPts val="340"/>
                </a:spcBef>
              </a:pPr>
              <a:r>
                <a:rPr lang="en-US" altLang="ko-KR" sz="2000" b="1" dirty="0">
                  <a:solidFill>
                    <a:srgbClr val="FFFFFF"/>
                  </a:solidFill>
                  <a:latin typeface="Times" pitchFamily="18" charset="0"/>
                  <a:cs typeface="SDNemony2eBasicHv"/>
                </a:rPr>
                <a:t>Safety Measures</a:t>
              </a:r>
              <a:endParaRPr sz="2000" b="1" dirty="0">
                <a:latin typeface="Times" pitchFamily="18" charset="0"/>
                <a:cs typeface="SDNemony2eBasicHv"/>
              </a:endParaRPr>
            </a:p>
          </p:txBody>
        </p:sp>
        <p:sp>
          <p:nvSpPr>
            <p:cNvPr id="20" name="object 5">
              <a:extLst>
                <a:ext uri="{FF2B5EF4-FFF2-40B4-BE49-F238E27FC236}">
                  <a16:creationId xmlns:a16="http://schemas.microsoft.com/office/drawing/2014/main" id="{E7BFDC15-A140-0429-5E1A-168C13225234}"/>
                </a:ext>
              </a:extLst>
            </p:cNvPr>
            <p:cNvSpPr/>
            <p:nvPr/>
          </p:nvSpPr>
          <p:spPr>
            <a:xfrm>
              <a:off x="476529" y="698258"/>
              <a:ext cx="402590" cy="520700"/>
            </a:xfrm>
            <a:custGeom>
              <a:avLst/>
              <a:gdLst/>
              <a:ahLst/>
              <a:cxnLst/>
              <a:rect l="l" t="t" r="r" b="b"/>
              <a:pathLst>
                <a:path w="402590" h="520700">
                  <a:moveTo>
                    <a:pt x="402145" y="0"/>
                  </a:moveTo>
                  <a:lnTo>
                    <a:pt x="0" y="0"/>
                  </a:lnTo>
                  <a:lnTo>
                    <a:pt x="0" y="520293"/>
                  </a:lnTo>
                  <a:lnTo>
                    <a:pt x="402145" y="520293"/>
                  </a:lnTo>
                  <a:lnTo>
                    <a:pt x="402145" y="0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4386"/>
              </a:solidFill>
            </a:ln>
          </p:spPr>
          <p:txBody>
            <a:bodyPr wrap="square" lIns="0" tIns="0" rIns="0" bIns="0" rtlCol="0"/>
            <a:lstStyle/>
            <a:p>
              <a:pPr algn="ctr"/>
              <a:r>
                <a:rPr lang="en-US" altLang="ko-KR" sz="3200" b="1" spc="10" dirty="0">
                  <a:solidFill>
                    <a:srgbClr val="004386"/>
                  </a:solidFill>
                  <a:latin typeface="Times" pitchFamily="18" charset="0"/>
                  <a:cs typeface="SDNemony2eBasicHv"/>
                </a:rPr>
                <a:t>2</a:t>
              </a:r>
              <a:endParaRPr lang="ko-KR" altLang="en-US" sz="3200" b="1" dirty="0">
                <a:latin typeface="Times" pitchFamily="18" charset="0"/>
                <a:cs typeface="SDNemony2eBasicHv"/>
              </a:endParaRPr>
            </a:p>
            <a:p>
              <a:endParaRPr dirty="0">
                <a:latin typeface="Times" pitchFamily="18" charset="0"/>
              </a:endParaRP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3BBE80AA-4A4C-4D52-88D2-66D6E5D09EB3}"/>
              </a:ext>
            </a:extLst>
          </p:cNvPr>
          <p:cNvGrpSpPr/>
          <p:nvPr/>
        </p:nvGrpSpPr>
        <p:grpSpPr>
          <a:xfrm>
            <a:off x="5660008" y="402882"/>
            <a:ext cx="1452016" cy="254752"/>
            <a:chOff x="5660008" y="402882"/>
            <a:chExt cx="1452016" cy="254752"/>
          </a:xfrm>
        </p:grpSpPr>
        <p:pic>
          <p:nvPicPr>
            <p:cNvPr id="22" name="object 10">
              <a:extLst>
                <a:ext uri="{FF2B5EF4-FFF2-40B4-BE49-F238E27FC236}">
                  <a16:creationId xmlns:a16="http://schemas.microsoft.com/office/drawing/2014/main" id="{CB6F52FF-A03F-85C0-D7AB-90C7F523ABE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58033" y="533374"/>
              <a:ext cx="471413" cy="86094"/>
            </a:xfrm>
            <a:prstGeom prst="rect">
              <a:avLst/>
            </a:prstGeom>
          </p:spPr>
        </p:pic>
        <p:pic>
          <p:nvPicPr>
            <p:cNvPr id="23" name="object 11">
              <a:extLst>
                <a:ext uri="{FF2B5EF4-FFF2-40B4-BE49-F238E27FC236}">
                  <a16:creationId xmlns:a16="http://schemas.microsoft.com/office/drawing/2014/main" id="{7CF7938C-2A6C-5CCF-0392-51319554D86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25716" y="402882"/>
              <a:ext cx="186308" cy="186283"/>
            </a:xfrm>
            <a:prstGeom prst="rect">
              <a:avLst/>
            </a:prstGeom>
          </p:spPr>
        </p:pic>
        <p:sp>
          <p:nvSpPr>
            <p:cNvPr id="24" name="object 12">
              <a:extLst>
                <a:ext uri="{FF2B5EF4-FFF2-40B4-BE49-F238E27FC236}">
                  <a16:creationId xmlns:a16="http://schemas.microsoft.com/office/drawing/2014/main" id="{56250353-3038-51F2-91C8-C101D09D8D6F}"/>
                </a:ext>
              </a:extLst>
            </p:cNvPr>
            <p:cNvSpPr/>
            <p:nvPr/>
          </p:nvSpPr>
          <p:spPr>
            <a:xfrm>
              <a:off x="6465570" y="470877"/>
              <a:ext cx="224790" cy="37465"/>
            </a:xfrm>
            <a:custGeom>
              <a:avLst/>
              <a:gdLst/>
              <a:ahLst/>
              <a:cxnLst/>
              <a:rect l="l" t="t" r="r" b="b"/>
              <a:pathLst>
                <a:path w="224790" h="37465">
                  <a:moveTo>
                    <a:pt x="22987" y="18402"/>
                  </a:moveTo>
                  <a:lnTo>
                    <a:pt x="18529" y="17310"/>
                  </a:lnTo>
                  <a:lnTo>
                    <a:pt x="14173" y="12890"/>
                  </a:lnTo>
                  <a:lnTo>
                    <a:pt x="14173" y="787"/>
                  </a:lnTo>
                  <a:lnTo>
                    <a:pt x="8839" y="787"/>
                  </a:lnTo>
                  <a:lnTo>
                    <a:pt x="8839" y="12890"/>
                  </a:lnTo>
                  <a:lnTo>
                    <a:pt x="4470" y="17310"/>
                  </a:lnTo>
                  <a:lnTo>
                    <a:pt x="0" y="18402"/>
                  </a:lnTo>
                  <a:lnTo>
                    <a:pt x="2362" y="20447"/>
                  </a:lnTo>
                  <a:lnTo>
                    <a:pt x="5969" y="20040"/>
                  </a:lnTo>
                  <a:lnTo>
                    <a:pt x="10312" y="16929"/>
                  </a:lnTo>
                  <a:lnTo>
                    <a:pt x="11480" y="13208"/>
                  </a:lnTo>
                  <a:lnTo>
                    <a:pt x="12738" y="17018"/>
                  </a:lnTo>
                  <a:lnTo>
                    <a:pt x="17030" y="20091"/>
                  </a:lnTo>
                  <a:lnTo>
                    <a:pt x="20662" y="20447"/>
                  </a:lnTo>
                  <a:lnTo>
                    <a:pt x="22987" y="18402"/>
                  </a:lnTo>
                  <a:close/>
                </a:path>
                <a:path w="224790" h="37465">
                  <a:moveTo>
                    <a:pt x="32131" y="33032"/>
                  </a:moveTo>
                  <a:lnTo>
                    <a:pt x="13157" y="33032"/>
                  </a:lnTo>
                  <a:lnTo>
                    <a:pt x="13157" y="24282"/>
                  </a:lnTo>
                  <a:lnTo>
                    <a:pt x="7848" y="24282"/>
                  </a:lnTo>
                  <a:lnTo>
                    <a:pt x="7848" y="34340"/>
                  </a:lnTo>
                  <a:lnTo>
                    <a:pt x="9398" y="35788"/>
                  </a:lnTo>
                  <a:lnTo>
                    <a:pt x="32131" y="35788"/>
                  </a:lnTo>
                  <a:lnTo>
                    <a:pt x="32131" y="33032"/>
                  </a:lnTo>
                  <a:close/>
                </a:path>
                <a:path w="224790" h="37465">
                  <a:moveTo>
                    <a:pt x="36703" y="7848"/>
                  </a:moveTo>
                  <a:lnTo>
                    <a:pt x="30797" y="7848"/>
                  </a:lnTo>
                  <a:lnTo>
                    <a:pt x="30797" y="215"/>
                  </a:lnTo>
                  <a:lnTo>
                    <a:pt x="25501" y="215"/>
                  </a:lnTo>
                  <a:lnTo>
                    <a:pt x="25501" y="26352"/>
                  </a:lnTo>
                  <a:lnTo>
                    <a:pt x="30797" y="26352"/>
                  </a:lnTo>
                  <a:lnTo>
                    <a:pt x="30797" y="10629"/>
                  </a:lnTo>
                  <a:lnTo>
                    <a:pt x="36703" y="10629"/>
                  </a:lnTo>
                  <a:lnTo>
                    <a:pt x="36703" y="7848"/>
                  </a:lnTo>
                  <a:close/>
                </a:path>
                <a:path w="224790" h="37465">
                  <a:moveTo>
                    <a:pt x="69773" y="21310"/>
                  </a:moveTo>
                  <a:lnTo>
                    <a:pt x="64465" y="21310"/>
                  </a:lnTo>
                  <a:lnTo>
                    <a:pt x="64465" y="25615"/>
                  </a:lnTo>
                  <a:lnTo>
                    <a:pt x="64465" y="28384"/>
                  </a:lnTo>
                  <a:lnTo>
                    <a:pt x="64465" y="33020"/>
                  </a:lnTo>
                  <a:lnTo>
                    <a:pt x="51689" y="33020"/>
                  </a:lnTo>
                  <a:lnTo>
                    <a:pt x="51689" y="28384"/>
                  </a:lnTo>
                  <a:lnTo>
                    <a:pt x="64465" y="28384"/>
                  </a:lnTo>
                  <a:lnTo>
                    <a:pt x="64465" y="25615"/>
                  </a:lnTo>
                  <a:lnTo>
                    <a:pt x="51676" y="25615"/>
                  </a:lnTo>
                  <a:lnTo>
                    <a:pt x="51676" y="21310"/>
                  </a:lnTo>
                  <a:lnTo>
                    <a:pt x="46367" y="21310"/>
                  </a:lnTo>
                  <a:lnTo>
                    <a:pt x="46367" y="34328"/>
                  </a:lnTo>
                  <a:lnTo>
                    <a:pt x="47917" y="35788"/>
                  </a:lnTo>
                  <a:lnTo>
                    <a:pt x="69773" y="35788"/>
                  </a:lnTo>
                  <a:lnTo>
                    <a:pt x="69773" y="33020"/>
                  </a:lnTo>
                  <a:lnTo>
                    <a:pt x="69773" y="28384"/>
                  </a:lnTo>
                  <a:lnTo>
                    <a:pt x="69773" y="25615"/>
                  </a:lnTo>
                  <a:lnTo>
                    <a:pt x="69773" y="21310"/>
                  </a:lnTo>
                  <a:close/>
                </a:path>
                <a:path w="224790" h="37465">
                  <a:moveTo>
                    <a:pt x="70154" y="215"/>
                  </a:moveTo>
                  <a:lnTo>
                    <a:pt x="64846" y="215"/>
                  </a:lnTo>
                  <a:lnTo>
                    <a:pt x="64846" y="7340"/>
                  </a:lnTo>
                  <a:lnTo>
                    <a:pt x="59207" y="7340"/>
                  </a:lnTo>
                  <a:lnTo>
                    <a:pt x="58127" y="3048"/>
                  </a:lnTo>
                  <a:lnTo>
                    <a:pt x="54203" y="215"/>
                  </a:lnTo>
                  <a:lnTo>
                    <a:pt x="54063" y="215"/>
                  </a:lnTo>
                  <a:lnTo>
                    <a:pt x="54063" y="5740"/>
                  </a:lnTo>
                  <a:lnTo>
                    <a:pt x="54063" y="12522"/>
                  </a:lnTo>
                  <a:lnTo>
                    <a:pt x="52070" y="15278"/>
                  </a:lnTo>
                  <a:lnTo>
                    <a:pt x="47180" y="15278"/>
                  </a:lnTo>
                  <a:lnTo>
                    <a:pt x="45199" y="12522"/>
                  </a:lnTo>
                  <a:lnTo>
                    <a:pt x="45199" y="5740"/>
                  </a:lnTo>
                  <a:lnTo>
                    <a:pt x="47180" y="2997"/>
                  </a:lnTo>
                  <a:lnTo>
                    <a:pt x="52070" y="2997"/>
                  </a:lnTo>
                  <a:lnTo>
                    <a:pt x="54063" y="5740"/>
                  </a:lnTo>
                  <a:lnTo>
                    <a:pt x="54063" y="215"/>
                  </a:lnTo>
                  <a:lnTo>
                    <a:pt x="44259" y="215"/>
                  </a:lnTo>
                  <a:lnTo>
                    <a:pt x="39890" y="4191"/>
                  </a:lnTo>
                  <a:lnTo>
                    <a:pt x="39890" y="13995"/>
                  </a:lnTo>
                  <a:lnTo>
                    <a:pt x="44259" y="17957"/>
                  </a:lnTo>
                  <a:lnTo>
                    <a:pt x="54508" y="17957"/>
                  </a:lnTo>
                  <a:lnTo>
                    <a:pt x="57912" y="15278"/>
                  </a:lnTo>
                  <a:lnTo>
                    <a:pt x="58585" y="14744"/>
                  </a:lnTo>
                  <a:lnTo>
                    <a:pt x="59296" y="10312"/>
                  </a:lnTo>
                  <a:lnTo>
                    <a:pt x="59321" y="10058"/>
                  </a:lnTo>
                  <a:lnTo>
                    <a:pt x="64846" y="10058"/>
                  </a:lnTo>
                  <a:lnTo>
                    <a:pt x="64846" y="18364"/>
                  </a:lnTo>
                  <a:lnTo>
                    <a:pt x="70154" y="18364"/>
                  </a:lnTo>
                  <a:lnTo>
                    <a:pt x="70154" y="10058"/>
                  </a:lnTo>
                  <a:lnTo>
                    <a:pt x="70154" y="7340"/>
                  </a:lnTo>
                  <a:lnTo>
                    <a:pt x="70154" y="215"/>
                  </a:lnTo>
                  <a:close/>
                </a:path>
                <a:path w="224790" h="37465">
                  <a:moveTo>
                    <a:pt x="94780" y="21577"/>
                  </a:moveTo>
                  <a:lnTo>
                    <a:pt x="90322" y="19837"/>
                  </a:lnTo>
                  <a:lnTo>
                    <a:pt x="88480" y="16306"/>
                  </a:lnTo>
                  <a:lnTo>
                    <a:pt x="87541" y="14516"/>
                  </a:lnTo>
                  <a:lnTo>
                    <a:pt x="87541" y="4140"/>
                  </a:lnTo>
                  <a:lnTo>
                    <a:pt x="92290" y="4140"/>
                  </a:lnTo>
                  <a:lnTo>
                    <a:pt x="92290" y="1397"/>
                  </a:lnTo>
                  <a:lnTo>
                    <a:pt x="77152" y="1397"/>
                  </a:lnTo>
                  <a:lnTo>
                    <a:pt x="77152" y="4140"/>
                  </a:lnTo>
                  <a:lnTo>
                    <a:pt x="82321" y="4140"/>
                  </a:lnTo>
                  <a:lnTo>
                    <a:pt x="82321" y="14846"/>
                  </a:lnTo>
                  <a:lnTo>
                    <a:pt x="79362" y="20053"/>
                  </a:lnTo>
                  <a:lnTo>
                    <a:pt x="74993" y="21513"/>
                  </a:lnTo>
                  <a:lnTo>
                    <a:pt x="77038" y="23241"/>
                  </a:lnTo>
                  <a:lnTo>
                    <a:pt x="77241" y="23393"/>
                  </a:lnTo>
                  <a:lnTo>
                    <a:pt x="80365" y="22885"/>
                  </a:lnTo>
                  <a:lnTo>
                    <a:pt x="84048" y="19202"/>
                  </a:lnTo>
                  <a:lnTo>
                    <a:pt x="84950" y="16306"/>
                  </a:lnTo>
                  <a:lnTo>
                    <a:pt x="85877" y="19253"/>
                  </a:lnTo>
                  <a:lnTo>
                    <a:pt x="89547" y="22923"/>
                  </a:lnTo>
                  <a:lnTo>
                    <a:pt x="92595" y="23406"/>
                  </a:lnTo>
                  <a:lnTo>
                    <a:pt x="94780" y="21577"/>
                  </a:lnTo>
                  <a:close/>
                </a:path>
                <a:path w="224790" h="37465">
                  <a:moveTo>
                    <a:pt x="108407" y="215"/>
                  </a:moveTo>
                  <a:lnTo>
                    <a:pt x="103466" y="215"/>
                  </a:lnTo>
                  <a:lnTo>
                    <a:pt x="103466" y="10033"/>
                  </a:lnTo>
                  <a:lnTo>
                    <a:pt x="99847" y="10033"/>
                  </a:lnTo>
                  <a:lnTo>
                    <a:pt x="99847" y="215"/>
                  </a:lnTo>
                  <a:lnTo>
                    <a:pt x="94894" y="215"/>
                  </a:lnTo>
                  <a:lnTo>
                    <a:pt x="94894" y="35788"/>
                  </a:lnTo>
                  <a:lnTo>
                    <a:pt x="99847" y="35788"/>
                  </a:lnTo>
                  <a:lnTo>
                    <a:pt x="99847" y="12776"/>
                  </a:lnTo>
                  <a:lnTo>
                    <a:pt x="103466" y="12776"/>
                  </a:lnTo>
                  <a:lnTo>
                    <a:pt x="103466" y="35788"/>
                  </a:lnTo>
                  <a:lnTo>
                    <a:pt x="108407" y="35788"/>
                  </a:lnTo>
                  <a:lnTo>
                    <a:pt x="108407" y="12776"/>
                  </a:lnTo>
                  <a:lnTo>
                    <a:pt x="108407" y="10033"/>
                  </a:lnTo>
                  <a:lnTo>
                    <a:pt x="108407" y="215"/>
                  </a:lnTo>
                  <a:close/>
                </a:path>
                <a:path w="224790" h="37465">
                  <a:moveTo>
                    <a:pt x="131381" y="4330"/>
                  </a:moveTo>
                  <a:lnTo>
                    <a:pt x="125628" y="4330"/>
                  </a:lnTo>
                  <a:lnTo>
                    <a:pt x="125628" y="0"/>
                  </a:lnTo>
                  <a:lnTo>
                    <a:pt x="120408" y="0"/>
                  </a:lnTo>
                  <a:lnTo>
                    <a:pt x="120408" y="4330"/>
                  </a:lnTo>
                  <a:lnTo>
                    <a:pt x="114693" y="4330"/>
                  </a:lnTo>
                  <a:lnTo>
                    <a:pt x="114693" y="7010"/>
                  </a:lnTo>
                  <a:lnTo>
                    <a:pt x="119849" y="7010"/>
                  </a:lnTo>
                  <a:lnTo>
                    <a:pt x="116255" y="8940"/>
                  </a:lnTo>
                  <a:lnTo>
                    <a:pt x="114808" y="11264"/>
                  </a:lnTo>
                  <a:lnTo>
                    <a:pt x="114782" y="18491"/>
                  </a:lnTo>
                  <a:lnTo>
                    <a:pt x="118529" y="22034"/>
                  </a:lnTo>
                  <a:lnTo>
                    <a:pt x="127622" y="22034"/>
                  </a:lnTo>
                  <a:lnTo>
                    <a:pt x="130378" y="19392"/>
                  </a:lnTo>
                  <a:lnTo>
                    <a:pt x="131330" y="18491"/>
                  </a:lnTo>
                  <a:lnTo>
                    <a:pt x="131203" y="11264"/>
                  </a:lnTo>
                  <a:lnTo>
                    <a:pt x="129781" y="8940"/>
                  </a:lnTo>
                  <a:lnTo>
                    <a:pt x="126606" y="7213"/>
                  </a:lnTo>
                  <a:lnTo>
                    <a:pt x="126606" y="11264"/>
                  </a:lnTo>
                  <a:lnTo>
                    <a:pt x="126606" y="17043"/>
                  </a:lnTo>
                  <a:lnTo>
                    <a:pt x="125006" y="19392"/>
                  </a:lnTo>
                  <a:lnTo>
                    <a:pt x="121081" y="19392"/>
                  </a:lnTo>
                  <a:lnTo>
                    <a:pt x="119456" y="17043"/>
                  </a:lnTo>
                  <a:lnTo>
                    <a:pt x="119443" y="11264"/>
                  </a:lnTo>
                  <a:lnTo>
                    <a:pt x="121081" y="8890"/>
                  </a:lnTo>
                  <a:lnTo>
                    <a:pt x="125006" y="8890"/>
                  </a:lnTo>
                  <a:lnTo>
                    <a:pt x="126606" y="11264"/>
                  </a:lnTo>
                  <a:lnTo>
                    <a:pt x="126606" y="7213"/>
                  </a:lnTo>
                  <a:lnTo>
                    <a:pt x="126238" y="7010"/>
                  </a:lnTo>
                  <a:lnTo>
                    <a:pt x="131381" y="7010"/>
                  </a:lnTo>
                  <a:lnTo>
                    <a:pt x="131381" y="4330"/>
                  </a:lnTo>
                  <a:close/>
                </a:path>
                <a:path w="224790" h="37465">
                  <a:moveTo>
                    <a:pt x="146316" y="215"/>
                  </a:moveTo>
                  <a:lnTo>
                    <a:pt x="141376" y="215"/>
                  </a:lnTo>
                  <a:lnTo>
                    <a:pt x="141376" y="10033"/>
                  </a:lnTo>
                  <a:lnTo>
                    <a:pt x="138328" y="10033"/>
                  </a:lnTo>
                  <a:lnTo>
                    <a:pt x="138328" y="215"/>
                  </a:lnTo>
                  <a:lnTo>
                    <a:pt x="133362" y="215"/>
                  </a:lnTo>
                  <a:lnTo>
                    <a:pt x="133362" y="35788"/>
                  </a:lnTo>
                  <a:lnTo>
                    <a:pt x="138328" y="35788"/>
                  </a:lnTo>
                  <a:lnTo>
                    <a:pt x="138328" y="12776"/>
                  </a:lnTo>
                  <a:lnTo>
                    <a:pt x="141376" y="12776"/>
                  </a:lnTo>
                  <a:lnTo>
                    <a:pt x="141376" y="35788"/>
                  </a:lnTo>
                  <a:lnTo>
                    <a:pt x="146316" y="35788"/>
                  </a:lnTo>
                  <a:lnTo>
                    <a:pt x="146316" y="215"/>
                  </a:lnTo>
                  <a:close/>
                </a:path>
                <a:path w="224790" h="37465">
                  <a:moveTo>
                    <a:pt x="176453" y="215"/>
                  </a:moveTo>
                  <a:lnTo>
                    <a:pt x="171526" y="215"/>
                  </a:lnTo>
                  <a:lnTo>
                    <a:pt x="171526" y="4724"/>
                  </a:lnTo>
                  <a:lnTo>
                    <a:pt x="171526" y="7493"/>
                  </a:lnTo>
                  <a:lnTo>
                    <a:pt x="171526" y="14147"/>
                  </a:lnTo>
                  <a:lnTo>
                    <a:pt x="168249" y="14147"/>
                  </a:lnTo>
                  <a:lnTo>
                    <a:pt x="168389" y="13766"/>
                  </a:lnTo>
                  <a:lnTo>
                    <a:pt x="168694" y="12801"/>
                  </a:lnTo>
                  <a:lnTo>
                    <a:pt x="168859" y="11811"/>
                  </a:lnTo>
                  <a:lnTo>
                    <a:pt x="168859" y="9664"/>
                  </a:lnTo>
                  <a:lnTo>
                    <a:pt x="168706" y="8763"/>
                  </a:lnTo>
                  <a:lnTo>
                    <a:pt x="168249" y="7493"/>
                  </a:lnTo>
                  <a:lnTo>
                    <a:pt x="171526" y="7493"/>
                  </a:lnTo>
                  <a:lnTo>
                    <a:pt x="171526" y="4724"/>
                  </a:lnTo>
                  <a:lnTo>
                    <a:pt x="166611" y="4724"/>
                  </a:lnTo>
                  <a:lnTo>
                    <a:pt x="166293" y="4356"/>
                  </a:lnTo>
                  <a:lnTo>
                    <a:pt x="164833" y="2679"/>
                  </a:lnTo>
                  <a:lnTo>
                    <a:pt x="163944" y="2273"/>
                  </a:lnTo>
                  <a:lnTo>
                    <a:pt x="163944" y="7099"/>
                  </a:lnTo>
                  <a:lnTo>
                    <a:pt x="163906" y="14490"/>
                  </a:lnTo>
                  <a:lnTo>
                    <a:pt x="162217" y="17208"/>
                  </a:lnTo>
                  <a:lnTo>
                    <a:pt x="157581" y="17208"/>
                  </a:lnTo>
                  <a:lnTo>
                    <a:pt x="155879" y="14490"/>
                  </a:lnTo>
                  <a:lnTo>
                    <a:pt x="155879" y="7099"/>
                  </a:lnTo>
                  <a:lnTo>
                    <a:pt x="157632" y="4356"/>
                  </a:lnTo>
                  <a:lnTo>
                    <a:pt x="162217" y="4356"/>
                  </a:lnTo>
                  <a:lnTo>
                    <a:pt x="163944" y="7099"/>
                  </a:lnTo>
                  <a:lnTo>
                    <a:pt x="163944" y="2273"/>
                  </a:lnTo>
                  <a:lnTo>
                    <a:pt x="162433" y="1574"/>
                  </a:lnTo>
                  <a:lnTo>
                    <a:pt x="154990" y="1574"/>
                  </a:lnTo>
                  <a:lnTo>
                    <a:pt x="150977" y="5689"/>
                  </a:lnTo>
                  <a:lnTo>
                    <a:pt x="150977" y="15798"/>
                  </a:lnTo>
                  <a:lnTo>
                    <a:pt x="154990" y="19913"/>
                  </a:lnTo>
                  <a:lnTo>
                    <a:pt x="162369" y="19913"/>
                  </a:lnTo>
                  <a:lnTo>
                    <a:pt x="164757" y="18859"/>
                  </a:lnTo>
                  <a:lnTo>
                    <a:pt x="166268" y="17208"/>
                  </a:lnTo>
                  <a:lnTo>
                    <a:pt x="166522" y="16929"/>
                  </a:lnTo>
                  <a:lnTo>
                    <a:pt x="171526" y="16929"/>
                  </a:lnTo>
                  <a:lnTo>
                    <a:pt x="171526" y="35801"/>
                  </a:lnTo>
                  <a:lnTo>
                    <a:pt x="176453" y="35801"/>
                  </a:lnTo>
                  <a:lnTo>
                    <a:pt x="176453" y="16929"/>
                  </a:lnTo>
                  <a:lnTo>
                    <a:pt x="176453" y="14147"/>
                  </a:lnTo>
                  <a:lnTo>
                    <a:pt x="176453" y="7493"/>
                  </a:lnTo>
                  <a:lnTo>
                    <a:pt x="176453" y="4724"/>
                  </a:lnTo>
                  <a:lnTo>
                    <a:pt x="176453" y="215"/>
                  </a:lnTo>
                  <a:close/>
                </a:path>
                <a:path w="224790" h="37465">
                  <a:moveTo>
                    <a:pt x="183807" y="215"/>
                  </a:moveTo>
                  <a:lnTo>
                    <a:pt x="178879" y="215"/>
                  </a:lnTo>
                  <a:lnTo>
                    <a:pt x="178879" y="35788"/>
                  </a:lnTo>
                  <a:lnTo>
                    <a:pt x="183807" y="35788"/>
                  </a:lnTo>
                  <a:lnTo>
                    <a:pt x="183807" y="215"/>
                  </a:lnTo>
                  <a:close/>
                </a:path>
                <a:path w="224790" h="37465">
                  <a:moveTo>
                    <a:pt x="208445" y="1308"/>
                  </a:moveTo>
                  <a:lnTo>
                    <a:pt x="203136" y="1308"/>
                  </a:lnTo>
                  <a:lnTo>
                    <a:pt x="203136" y="6578"/>
                  </a:lnTo>
                  <a:lnTo>
                    <a:pt x="203136" y="9321"/>
                  </a:lnTo>
                  <a:lnTo>
                    <a:pt x="203136" y="15671"/>
                  </a:lnTo>
                  <a:lnTo>
                    <a:pt x="195897" y="15671"/>
                  </a:lnTo>
                  <a:lnTo>
                    <a:pt x="195897" y="9321"/>
                  </a:lnTo>
                  <a:lnTo>
                    <a:pt x="203136" y="9321"/>
                  </a:lnTo>
                  <a:lnTo>
                    <a:pt x="203136" y="6578"/>
                  </a:lnTo>
                  <a:lnTo>
                    <a:pt x="195897" y="6578"/>
                  </a:lnTo>
                  <a:lnTo>
                    <a:pt x="195897" y="1308"/>
                  </a:lnTo>
                  <a:lnTo>
                    <a:pt x="190576" y="1308"/>
                  </a:lnTo>
                  <a:lnTo>
                    <a:pt x="190576" y="16992"/>
                  </a:lnTo>
                  <a:lnTo>
                    <a:pt x="192087" y="18402"/>
                  </a:lnTo>
                  <a:lnTo>
                    <a:pt x="208445" y="18402"/>
                  </a:lnTo>
                  <a:lnTo>
                    <a:pt x="208445" y="15671"/>
                  </a:lnTo>
                  <a:lnTo>
                    <a:pt x="208445" y="9321"/>
                  </a:lnTo>
                  <a:lnTo>
                    <a:pt x="208445" y="6578"/>
                  </a:lnTo>
                  <a:lnTo>
                    <a:pt x="208445" y="1308"/>
                  </a:lnTo>
                  <a:close/>
                </a:path>
                <a:path w="224790" h="37465">
                  <a:moveTo>
                    <a:pt x="217728" y="24663"/>
                  </a:moveTo>
                  <a:lnTo>
                    <a:pt x="216725" y="23799"/>
                  </a:lnTo>
                  <a:lnTo>
                    <a:pt x="213512" y="21018"/>
                  </a:lnTo>
                  <a:lnTo>
                    <a:pt x="212471" y="21018"/>
                  </a:lnTo>
                  <a:lnTo>
                    <a:pt x="212471" y="26289"/>
                  </a:lnTo>
                  <a:lnTo>
                    <a:pt x="212471" y="31953"/>
                  </a:lnTo>
                  <a:lnTo>
                    <a:pt x="210515" y="34442"/>
                  </a:lnTo>
                  <a:lnTo>
                    <a:pt x="206070" y="34442"/>
                  </a:lnTo>
                  <a:lnTo>
                    <a:pt x="204101" y="31953"/>
                  </a:lnTo>
                  <a:lnTo>
                    <a:pt x="204101" y="26289"/>
                  </a:lnTo>
                  <a:lnTo>
                    <a:pt x="206070" y="23799"/>
                  </a:lnTo>
                  <a:lnTo>
                    <a:pt x="210515" y="23799"/>
                  </a:lnTo>
                  <a:lnTo>
                    <a:pt x="212471" y="26289"/>
                  </a:lnTo>
                  <a:lnTo>
                    <a:pt x="212471" y="21018"/>
                  </a:lnTo>
                  <a:lnTo>
                    <a:pt x="203123" y="21018"/>
                  </a:lnTo>
                  <a:lnTo>
                    <a:pt x="198869" y="24663"/>
                  </a:lnTo>
                  <a:lnTo>
                    <a:pt x="198869" y="33680"/>
                  </a:lnTo>
                  <a:lnTo>
                    <a:pt x="203022" y="37249"/>
                  </a:lnTo>
                  <a:lnTo>
                    <a:pt x="213512" y="37249"/>
                  </a:lnTo>
                  <a:lnTo>
                    <a:pt x="216763" y="34442"/>
                  </a:lnTo>
                  <a:lnTo>
                    <a:pt x="217652" y="33680"/>
                  </a:lnTo>
                  <a:lnTo>
                    <a:pt x="217728" y="24663"/>
                  </a:lnTo>
                  <a:close/>
                </a:path>
                <a:path w="224790" h="37465">
                  <a:moveTo>
                    <a:pt x="224548" y="7073"/>
                  </a:moveTo>
                  <a:lnTo>
                    <a:pt x="218630" y="7073"/>
                  </a:lnTo>
                  <a:lnTo>
                    <a:pt x="218630" y="317"/>
                  </a:lnTo>
                  <a:lnTo>
                    <a:pt x="213321" y="317"/>
                  </a:lnTo>
                  <a:lnTo>
                    <a:pt x="213321" y="20154"/>
                  </a:lnTo>
                  <a:lnTo>
                    <a:pt x="218630" y="20154"/>
                  </a:lnTo>
                  <a:lnTo>
                    <a:pt x="218630" y="9842"/>
                  </a:lnTo>
                  <a:lnTo>
                    <a:pt x="224548" y="9842"/>
                  </a:lnTo>
                  <a:lnTo>
                    <a:pt x="224548" y="7073"/>
                  </a:lnTo>
                  <a:close/>
                </a:path>
              </a:pathLst>
            </a:custGeom>
            <a:solidFill>
              <a:srgbClr val="5A5757"/>
            </a:solidFill>
          </p:spPr>
          <p:txBody>
            <a:bodyPr wrap="square" lIns="0" tIns="0" rIns="0" bIns="0" rtlCol="0"/>
            <a:lstStyle/>
            <a:p>
              <a:endParaRPr>
                <a:latin typeface="Times" pitchFamily="18" charset="0"/>
              </a:endParaRPr>
            </a:p>
          </p:txBody>
        </p:sp>
        <p:pic>
          <p:nvPicPr>
            <p:cNvPr id="25" name="object 13">
              <a:extLst>
                <a:ext uri="{FF2B5EF4-FFF2-40B4-BE49-F238E27FC236}">
                  <a16:creationId xmlns:a16="http://schemas.microsoft.com/office/drawing/2014/main" id="{53A75E17-C363-E38B-CADE-D0163AA5E2B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11926" y="521134"/>
              <a:ext cx="410413" cy="89471"/>
            </a:xfrm>
            <a:prstGeom prst="rect">
              <a:avLst/>
            </a:prstGeom>
          </p:spPr>
        </p:pic>
        <p:pic>
          <p:nvPicPr>
            <p:cNvPr id="26" name="object 14">
              <a:extLst>
                <a:ext uri="{FF2B5EF4-FFF2-40B4-BE49-F238E27FC236}">
                  <a16:creationId xmlns:a16="http://schemas.microsoft.com/office/drawing/2014/main" id="{E7696A28-A428-364D-E5D4-5BD1DB89AF7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60008" y="460837"/>
              <a:ext cx="202810" cy="196797"/>
            </a:xfrm>
            <a:prstGeom prst="rect">
              <a:avLst/>
            </a:prstGeom>
          </p:spPr>
        </p:pic>
      </p:grpSp>
      <p:sp>
        <p:nvSpPr>
          <p:cNvPr id="27" name="object 35">
            <a:extLst>
              <a:ext uri="{FF2B5EF4-FFF2-40B4-BE49-F238E27FC236}">
                <a16:creationId xmlns:a16="http://schemas.microsoft.com/office/drawing/2014/main" id="{934D0BC3-E0E7-0AF5-F9EA-C25C3E219DC1}"/>
              </a:ext>
            </a:extLst>
          </p:cNvPr>
          <p:cNvSpPr/>
          <p:nvPr/>
        </p:nvSpPr>
        <p:spPr>
          <a:xfrm>
            <a:off x="0" y="12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>
                <a:moveTo>
                  <a:pt x="7559992" y="10511650"/>
                </a:moveTo>
                <a:lnTo>
                  <a:pt x="7559980" y="181610"/>
                </a:lnTo>
                <a:lnTo>
                  <a:pt x="7559980" y="181305"/>
                </a:lnTo>
                <a:lnTo>
                  <a:pt x="7559980" y="1270"/>
                </a:lnTo>
                <a:lnTo>
                  <a:pt x="7559980" y="0"/>
                </a:lnTo>
                <a:lnTo>
                  <a:pt x="7376134" y="0"/>
                </a:lnTo>
                <a:lnTo>
                  <a:pt x="7376134" y="181610"/>
                </a:lnTo>
                <a:lnTo>
                  <a:pt x="7376134" y="10511650"/>
                </a:lnTo>
                <a:lnTo>
                  <a:pt x="177723" y="10511650"/>
                </a:lnTo>
                <a:lnTo>
                  <a:pt x="177723" y="181610"/>
                </a:lnTo>
                <a:lnTo>
                  <a:pt x="7376134" y="181610"/>
                </a:lnTo>
                <a:lnTo>
                  <a:pt x="7376134" y="0"/>
                </a:lnTo>
                <a:lnTo>
                  <a:pt x="1003947" y="0"/>
                </a:lnTo>
                <a:lnTo>
                  <a:pt x="1003947" y="1270"/>
                </a:lnTo>
                <a:lnTo>
                  <a:pt x="0" y="1270"/>
                </a:lnTo>
                <a:lnTo>
                  <a:pt x="0" y="181610"/>
                </a:lnTo>
                <a:lnTo>
                  <a:pt x="0" y="10511650"/>
                </a:lnTo>
                <a:lnTo>
                  <a:pt x="0" y="10513060"/>
                </a:lnTo>
                <a:lnTo>
                  <a:pt x="0" y="10691990"/>
                </a:lnTo>
                <a:lnTo>
                  <a:pt x="7559992" y="10691990"/>
                </a:lnTo>
                <a:lnTo>
                  <a:pt x="7559992" y="10511650"/>
                </a:lnTo>
                <a:close/>
              </a:path>
            </a:pathLst>
          </a:custGeom>
          <a:solidFill>
            <a:srgbClr val="004386"/>
          </a:solidFill>
        </p:spPr>
        <p:txBody>
          <a:bodyPr wrap="square" lIns="0" tIns="0" rIns="0" bIns="0" rtlCol="0"/>
          <a:lstStyle/>
          <a:p>
            <a:endParaRPr>
              <a:latin typeface="Times" pitchFamily="18" charset="0"/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4A0E6B6C-A28E-C2F0-B3A2-CF7218A883F4}"/>
              </a:ext>
            </a:extLst>
          </p:cNvPr>
          <p:cNvGrpSpPr/>
          <p:nvPr/>
        </p:nvGrpSpPr>
        <p:grpSpPr>
          <a:xfrm>
            <a:off x="476529" y="6583669"/>
            <a:ext cx="6607365" cy="526746"/>
            <a:chOff x="476529" y="698258"/>
            <a:chExt cx="6607365" cy="526746"/>
          </a:xfrm>
        </p:grpSpPr>
        <p:sp>
          <p:nvSpPr>
            <p:cNvPr id="30" name="object 3">
              <a:extLst>
                <a:ext uri="{FF2B5EF4-FFF2-40B4-BE49-F238E27FC236}">
                  <a16:creationId xmlns:a16="http://schemas.microsoft.com/office/drawing/2014/main" id="{F78E51C4-02FA-5E74-15A3-655393C811C8}"/>
                </a:ext>
              </a:extLst>
            </p:cNvPr>
            <p:cNvSpPr txBox="1"/>
            <p:nvPr/>
          </p:nvSpPr>
          <p:spPr>
            <a:xfrm>
              <a:off x="885024" y="758914"/>
              <a:ext cx="6198870" cy="466090"/>
            </a:xfrm>
            <a:prstGeom prst="rect">
              <a:avLst/>
            </a:prstGeom>
            <a:solidFill>
              <a:srgbClr val="004386"/>
            </a:solidFill>
          </p:spPr>
          <p:txBody>
            <a:bodyPr vert="horz" wrap="square" lIns="0" tIns="43180" rIns="0" bIns="0" rtlCol="0" anchor="ctr" anchorCtr="0">
              <a:noAutofit/>
            </a:bodyPr>
            <a:lstStyle/>
            <a:p>
              <a:pPr marL="92710">
                <a:lnSpc>
                  <a:spcPct val="100000"/>
                </a:lnSpc>
                <a:spcBef>
                  <a:spcPts val="340"/>
                </a:spcBef>
              </a:pPr>
              <a:r>
                <a:rPr lang="en-US" altLang="ko-KR" sz="2000" b="1" dirty="0">
                  <a:solidFill>
                    <a:srgbClr val="FFFFFF"/>
                  </a:solidFill>
                  <a:latin typeface="Times" pitchFamily="18" charset="0"/>
                  <a:cs typeface="SDNemony2eBasicHv"/>
                </a:rPr>
                <a:t>Key Inspections</a:t>
              </a:r>
              <a:endParaRPr sz="2000" b="1" dirty="0">
                <a:latin typeface="Times" pitchFamily="18" charset="0"/>
                <a:cs typeface="SDNemony2eBasicHv"/>
              </a:endParaRPr>
            </a:p>
          </p:txBody>
        </p:sp>
        <p:sp>
          <p:nvSpPr>
            <p:cNvPr id="31" name="object 5">
              <a:extLst>
                <a:ext uri="{FF2B5EF4-FFF2-40B4-BE49-F238E27FC236}">
                  <a16:creationId xmlns:a16="http://schemas.microsoft.com/office/drawing/2014/main" id="{EE9BA379-5F19-7185-73FA-0FA1487BCAB9}"/>
                </a:ext>
              </a:extLst>
            </p:cNvPr>
            <p:cNvSpPr/>
            <p:nvPr/>
          </p:nvSpPr>
          <p:spPr>
            <a:xfrm>
              <a:off x="476529" y="698258"/>
              <a:ext cx="402590" cy="520700"/>
            </a:xfrm>
            <a:custGeom>
              <a:avLst/>
              <a:gdLst/>
              <a:ahLst/>
              <a:cxnLst/>
              <a:rect l="l" t="t" r="r" b="b"/>
              <a:pathLst>
                <a:path w="402590" h="520700">
                  <a:moveTo>
                    <a:pt x="402145" y="0"/>
                  </a:moveTo>
                  <a:lnTo>
                    <a:pt x="0" y="0"/>
                  </a:lnTo>
                  <a:lnTo>
                    <a:pt x="0" y="520293"/>
                  </a:lnTo>
                  <a:lnTo>
                    <a:pt x="402145" y="520293"/>
                  </a:lnTo>
                  <a:lnTo>
                    <a:pt x="402145" y="0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4386"/>
              </a:solidFill>
            </a:ln>
          </p:spPr>
          <p:txBody>
            <a:bodyPr wrap="square" lIns="0" tIns="0" rIns="0" bIns="0" rtlCol="0"/>
            <a:lstStyle/>
            <a:p>
              <a:pPr algn="ctr"/>
              <a:r>
                <a:rPr lang="en-US" altLang="ko-KR" sz="3200" b="1" spc="10" dirty="0">
                  <a:solidFill>
                    <a:srgbClr val="004386"/>
                  </a:solidFill>
                  <a:latin typeface="Times" pitchFamily="18" charset="0"/>
                  <a:cs typeface="SDNemony2eBasicHv"/>
                </a:rPr>
                <a:t>3</a:t>
              </a:r>
              <a:endParaRPr lang="ko-KR" altLang="en-US" sz="3200" b="1" dirty="0">
                <a:latin typeface="Times" pitchFamily="18" charset="0"/>
                <a:cs typeface="SDNemony2eBasicHv"/>
              </a:endParaRPr>
            </a:p>
            <a:p>
              <a:endParaRPr dirty="0">
                <a:latin typeface="Times" pitchFamily="18" charset="0"/>
              </a:endParaRPr>
            </a:p>
          </p:txBody>
        </p:sp>
      </p:grp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849" y="402882"/>
            <a:ext cx="1127125" cy="279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직사각형 40">
            <a:extLst>
              <a:ext uri="{FF2B5EF4-FFF2-40B4-BE49-F238E27FC236}">
                <a16:creationId xmlns:a16="http://schemas.microsoft.com/office/drawing/2014/main" id="{A1BB8A64-C20B-E207-97B9-1764534E65EC}"/>
              </a:ext>
            </a:extLst>
          </p:cNvPr>
          <p:cNvSpPr/>
          <p:nvPr/>
        </p:nvSpPr>
        <p:spPr>
          <a:xfrm>
            <a:off x="0" y="8155"/>
            <a:ext cx="7556500" cy="10692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latin typeface="Times" pitchFamily="18" charset="0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698594"/>
              </p:ext>
            </p:extLst>
          </p:nvPr>
        </p:nvGraphicFramePr>
        <p:xfrm>
          <a:off x="6065999" y="1798967"/>
          <a:ext cx="1014094" cy="2482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4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9750">
                <a:tc>
                  <a:txBody>
                    <a:bodyPr/>
                    <a:lstStyle/>
                    <a:p>
                      <a:pPr marL="0" marR="75565" indent="0" algn="ctr">
                        <a:lnSpc>
                          <a:spcPct val="107300"/>
                        </a:lnSpc>
                        <a:spcBef>
                          <a:spcPts val="409"/>
                        </a:spcBef>
                      </a:pPr>
                      <a:r>
                        <a:rPr lang="en-US" sz="800" b="1" spc="-10" dirty="0">
                          <a:solidFill>
                            <a:srgbClr val="FFFFFF"/>
                          </a:solidFill>
                          <a:latin typeface="Times" pitchFamily="18" charset="0"/>
                          <a:cs typeface="SDNemony2dBasicBd"/>
                        </a:rPr>
                        <a:t>Rules on Occupational Safety and Health Standards</a:t>
                      </a:r>
                      <a:endParaRPr sz="800" b="1" dirty="0">
                        <a:latin typeface="Times" pitchFamily="18" charset="0"/>
                        <a:cs typeface="SDNemony2dBasicBd"/>
                      </a:endParaRPr>
                    </a:p>
                  </a:txBody>
                  <a:tcPr marL="0" marR="0" marT="52069" marB="0">
                    <a:solidFill>
                      <a:srgbClr val="8989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500" dirty="0">
                        <a:latin typeface="Times" pitchFamily="18" charset="0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spc="-20" dirty="0">
                          <a:latin typeface="Times" pitchFamily="18" charset="0"/>
                          <a:cs typeface="SDGothicNeoa-eMd"/>
                        </a:rPr>
                        <a:t>Article 3</a:t>
                      </a:r>
                      <a:r>
                        <a:rPr sz="1100" spc="-20" dirty="0">
                          <a:latin typeface="Times" pitchFamily="18" charset="0"/>
                          <a:cs typeface="SDGothicNeoa-eMd"/>
                        </a:rPr>
                        <a:t>,</a:t>
                      </a:r>
                      <a:r>
                        <a:rPr sz="1100" spc="-40" dirty="0">
                          <a:latin typeface="Times" pitchFamily="18" charset="0"/>
                          <a:cs typeface="SDGothicNeoa-eMd"/>
                        </a:rPr>
                        <a:t> </a:t>
                      </a:r>
                      <a:r>
                        <a:rPr lang="en-US" sz="1100" spc="-20" dirty="0">
                          <a:latin typeface="Times" pitchFamily="18" charset="0"/>
                          <a:cs typeface="SDGothicNeoa-eMd"/>
                        </a:rPr>
                        <a:t>Article 22</a:t>
                      </a:r>
                      <a:endParaRPr sz="1100" dirty="0">
                        <a:latin typeface="Times" pitchFamily="18" charset="0"/>
                        <a:cs typeface="SDGothicNeoa-eMd"/>
                      </a:endParaRPr>
                    </a:p>
                  </a:txBody>
                  <a:tcPr marL="0" marR="0" marT="6985" marB="0">
                    <a:lnB w="3175">
                      <a:solidFill>
                        <a:srgbClr val="004386"/>
                      </a:solidFill>
                      <a:prstDash val="solid"/>
                    </a:lnB>
                    <a:solidFill>
                      <a:srgbClr val="F7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500" dirty="0">
                        <a:latin typeface="Times" pitchFamily="18" charset="0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spc="-10" dirty="0">
                          <a:latin typeface="Times" pitchFamily="18" charset="0"/>
                          <a:cs typeface="SDGothicNeoa-eMd"/>
                        </a:rPr>
                        <a:t>Article 146</a:t>
                      </a:r>
                      <a:endParaRPr sz="1100" dirty="0">
                        <a:latin typeface="Times" pitchFamily="18" charset="0"/>
                        <a:cs typeface="SDGothicNeoa-eMd"/>
                      </a:endParaRPr>
                    </a:p>
                  </a:txBody>
                  <a:tcPr marL="0" marR="0" marT="6985" marB="0">
                    <a:lnT w="3175">
                      <a:solidFill>
                        <a:srgbClr val="004386"/>
                      </a:solidFill>
                      <a:prstDash val="solid"/>
                    </a:lnT>
                    <a:lnB w="3175">
                      <a:solidFill>
                        <a:srgbClr val="004386"/>
                      </a:solidFill>
                      <a:prstDash val="solid"/>
                    </a:lnB>
                    <a:solidFill>
                      <a:srgbClr val="E1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500" dirty="0">
                        <a:latin typeface="Times" pitchFamily="18" charset="0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spc="-25" dirty="0">
                          <a:latin typeface="Times" pitchFamily="18" charset="0"/>
                          <a:cs typeface="SDGothicNeoa-eMd"/>
                        </a:rPr>
                        <a:t>Article 32</a:t>
                      </a:r>
                      <a:r>
                        <a:rPr sz="1100" spc="-25" dirty="0">
                          <a:latin typeface="Times" pitchFamily="18" charset="0"/>
                          <a:cs typeface="SDGothicNeoa-eMd"/>
                        </a:rPr>
                        <a:t>,</a:t>
                      </a:r>
                      <a:r>
                        <a:rPr sz="1100" spc="-45" dirty="0">
                          <a:latin typeface="Times" pitchFamily="18" charset="0"/>
                          <a:cs typeface="SDGothicNeoa-eMd"/>
                        </a:rPr>
                        <a:t> </a:t>
                      </a:r>
                      <a:r>
                        <a:rPr lang="en-US" sz="1100" spc="-25" dirty="0">
                          <a:latin typeface="Times" pitchFamily="18" charset="0"/>
                          <a:cs typeface="SDGothicNeoa-eMd"/>
                        </a:rPr>
                        <a:t>Article 34</a:t>
                      </a:r>
                      <a:endParaRPr sz="1100" dirty="0">
                        <a:latin typeface="Times" pitchFamily="18" charset="0"/>
                        <a:cs typeface="SDGothicNeoa-eMd"/>
                      </a:endParaRPr>
                    </a:p>
                  </a:txBody>
                  <a:tcPr marL="0" marR="0" marT="6985" marB="0">
                    <a:lnT w="3175">
                      <a:solidFill>
                        <a:srgbClr val="004386"/>
                      </a:solidFill>
                      <a:prstDash val="solid"/>
                    </a:lnT>
                    <a:lnB w="3175">
                      <a:solidFill>
                        <a:srgbClr val="004386"/>
                      </a:solidFill>
                      <a:prstDash val="solid"/>
                    </a:lnB>
                    <a:solidFill>
                      <a:srgbClr val="F7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666124"/>
              </p:ext>
            </p:extLst>
          </p:nvPr>
        </p:nvGraphicFramePr>
        <p:xfrm>
          <a:off x="3077997" y="1798967"/>
          <a:ext cx="2905125" cy="2482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0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97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lang="en-US" sz="1400" b="1" spc="-20" dirty="0">
                          <a:solidFill>
                            <a:srgbClr val="FFFFFF"/>
                          </a:solidFill>
                          <a:latin typeface="Times" pitchFamily="18" charset="0"/>
                          <a:cs typeface="SDNemony2dBasicBd"/>
                        </a:rPr>
                        <a:t>Measures</a:t>
                      </a:r>
                      <a:endParaRPr sz="1400" b="1" dirty="0">
                        <a:latin typeface="Times" pitchFamily="18" charset="0"/>
                        <a:cs typeface="SDNemony2dBasicBd"/>
                      </a:endParaRPr>
                    </a:p>
                  </a:txBody>
                  <a:tcPr marL="0" marR="0" marT="145415" marB="0">
                    <a:solidFill>
                      <a:srgbClr val="8989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209550" marR="164465" indent="-120650">
                        <a:lnSpc>
                          <a:spcPct val="107300"/>
                        </a:lnSpc>
                        <a:spcBef>
                          <a:spcPts val="975"/>
                        </a:spcBef>
                      </a:pPr>
                      <a:endParaRPr sz="1100" dirty="0">
                        <a:latin typeface="Times" pitchFamily="18" charset="0"/>
                        <a:cs typeface="SDGothicNeoa-eMd"/>
                      </a:endParaRPr>
                    </a:p>
                  </a:txBody>
                  <a:tcPr marL="0" marR="0" marT="123825" marB="0">
                    <a:lnB w="3175">
                      <a:solidFill>
                        <a:srgbClr val="004386"/>
                      </a:solidFill>
                      <a:prstDash val="solid"/>
                    </a:lnB>
                    <a:solidFill>
                      <a:srgbClr val="F7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 dirty="0">
                        <a:latin typeface="Times" pitchFamily="18" charset="0"/>
                        <a:cs typeface="SDGothicNeoa-eMd"/>
                      </a:endParaRPr>
                    </a:p>
                  </a:txBody>
                  <a:tcPr marL="0" marR="0" marT="6985" marB="0">
                    <a:lnT w="3175">
                      <a:solidFill>
                        <a:srgbClr val="004386"/>
                      </a:solidFill>
                      <a:prstDash val="solid"/>
                    </a:lnT>
                    <a:lnB w="3175">
                      <a:solidFill>
                        <a:srgbClr val="004386"/>
                      </a:solidFill>
                      <a:prstDash val="solid"/>
                    </a:lnB>
                    <a:solidFill>
                      <a:srgbClr val="E1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209550" marR="130810" indent="-120650">
                        <a:lnSpc>
                          <a:spcPct val="107300"/>
                        </a:lnSpc>
                        <a:spcBef>
                          <a:spcPts val="975"/>
                        </a:spcBef>
                      </a:pPr>
                      <a:endParaRPr sz="1100" dirty="0">
                        <a:latin typeface="Times" pitchFamily="18" charset="0"/>
                        <a:cs typeface="SDGothicNeoa-eMd"/>
                      </a:endParaRPr>
                    </a:p>
                  </a:txBody>
                  <a:tcPr marL="0" marR="0" marT="123825" marB="0">
                    <a:lnT w="3175">
                      <a:solidFill>
                        <a:srgbClr val="004386"/>
                      </a:solidFill>
                      <a:prstDash val="solid"/>
                    </a:lnT>
                    <a:lnB w="3175">
                      <a:solidFill>
                        <a:srgbClr val="004386"/>
                      </a:solidFill>
                      <a:prstDash val="solid"/>
                    </a:lnB>
                    <a:solidFill>
                      <a:srgbClr val="F7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072182"/>
              </p:ext>
            </p:extLst>
          </p:nvPr>
        </p:nvGraphicFramePr>
        <p:xfrm>
          <a:off x="467994" y="1798967"/>
          <a:ext cx="2538095" cy="2482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38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97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lang="en-US" sz="1400" spc="-10" dirty="0">
                          <a:solidFill>
                            <a:srgbClr val="FFFFFF"/>
                          </a:solidFill>
                          <a:latin typeface="Times" pitchFamily="18" charset="0"/>
                          <a:cs typeface="SDNemony2dBasicBd"/>
                        </a:rPr>
                        <a:t>Hazards</a:t>
                      </a:r>
                      <a:endParaRPr sz="1400" dirty="0">
                        <a:latin typeface="Times" pitchFamily="18" charset="0"/>
                        <a:cs typeface="SDNemony2dBasicBd"/>
                      </a:endParaRPr>
                    </a:p>
                  </a:txBody>
                  <a:tcPr marL="0" marR="0" marT="145415" marB="0">
                    <a:solidFill>
                      <a:srgbClr val="8989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 dirty="0">
                        <a:latin typeface="Times" pitchFamily="18" charset="0"/>
                        <a:cs typeface="SDGothicNeoa-fSm"/>
                      </a:endParaRPr>
                    </a:p>
                  </a:txBody>
                  <a:tcPr marL="0" marR="0" marT="6985" marB="0">
                    <a:lnB w="3175">
                      <a:solidFill>
                        <a:srgbClr val="004386"/>
                      </a:solidFill>
                      <a:prstDash val="solid"/>
                    </a:lnB>
                    <a:solidFill>
                      <a:srgbClr val="F7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 dirty="0">
                        <a:latin typeface="Times" pitchFamily="18" charset="0"/>
                        <a:cs typeface="SDGothicNeoa-fSm"/>
                      </a:endParaRPr>
                    </a:p>
                  </a:txBody>
                  <a:tcPr marL="0" marR="0" marT="6985" marB="0">
                    <a:lnT w="3175">
                      <a:solidFill>
                        <a:srgbClr val="004386"/>
                      </a:solidFill>
                      <a:prstDash val="solid"/>
                    </a:lnT>
                    <a:lnB w="3175">
                      <a:solidFill>
                        <a:srgbClr val="004386"/>
                      </a:solidFill>
                      <a:prstDash val="solid"/>
                    </a:lnB>
                    <a:solidFill>
                      <a:srgbClr val="E1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 dirty="0">
                        <a:latin typeface="Times" pitchFamily="18" charset="0"/>
                        <a:cs typeface="SDGothicNeoa-fSm"/>
                      </a:endParaRPr>
                    </a:p>
                  </a:txBody>
                  <a:tcPr marL="0" marR="0" marT="6985" marB="0">
                    <a:lnT w="3175">
                      <a:solidFill>
                        <a:srgbClr val="004386"/>
                      </a:solidFill>
                      <a:prstDash val="solid"/>
                    </a:lnT>
                    <a:lnB w="3175">
                      <a:solidFill>
                        <a:srgbClr val="004386"/>
                      </a:solidFill>
                      <a:prstDash val="solid"/>
                    </a:lnB>
                    <a:solidFill>
                      <a:srgbClr val="F7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455300" y="4409743"/>
            <a:ext cx="51517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04386"/>
                </a:solidFill>
                <a:latin typeface="Times" pitchFamily="18" charset="0"/>
                <a:cs typeface="SDNemony2dBasicBd"/>
              </a:rPr>
              <a:t>② </a:t>
            </a:r>
            <a:r>
              <a:rPr lang="en-US" altLang="ko-KR" sz="1400" b="1" dirty="0">
                <a:solidFill>
                  <a:srgbClr val="004386"/>
                </a:solidFill>
                <a:latin typeface="Times" pitchFamily="18" charset="0"/>
                <a:cs typeface="SDNemony2dBasicBd"/>
              </a:rPr>
              <a:t>Installation of vertical members</a:t>
            </a:r>
            <a:endParaRPr sz="1400" b="1" dirty="0">
              <a:solidFill>
                <a:srgbClr val="004386"/>
              </a:solidFill>
              <a:latin typeface="Times" pitchFamily="18" charset="0"/>
              <a:cs typeface="SDNemony2dBasicBd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065696"/>
              </p:ext>
            </p:extLst>
          </p:nvPr>
        </p:nvGraphicFramePr>
        <p:xfrm>
          <a:off x="467994" y="4732633"/>
          <a:ext cx="2484120" cy="43179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84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marL="763905" marR="300990" indent="-458470">
                        <a:lnSpc>
                          <a:spcPct val="107300"/>
                        </a:lnSpc>
                        <a:spcBef>
                          <a:spcPts val="975"/>
                        </a:spcBef>
                      </a:pPr>
                      <a:endParaRPr sz="1100" dirty="0">
                        <a:latin typeface="SDGothicNeoa-fSm"/>
                        <a:cs typeface="SDGothicNeoa-fSm"/>
                      </a:endParaRPr>
                    </a:p>
                  </a:txBody>
                  <a:tcPr marL="0" marR="0" marT="123825" marB="0">
                    <a:lnT w="3175">
                      <a:solidFill>
                        <a:srgbClr val="004386"/>
                      </a:solidFill>
                      <a:prstDash val="solid"/>
                    </a:lnT>
                    <a:lnB w="3175">
                      <a:solidFill>
                        <a:srgbClr val="004386"/>
                      </a:solidFill>
                      <a:prstDash val="solid"/>
                    </a:lnB>
                    <a:solidFill>
                      <a:srgbClr val="F7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719455" marR="594360" indent="-117475">
                        <a:lnSpc>
                          <a:spcPct val="107300"/>
                        </a:lnSpc>
                        <a:spcBef>
                          <a:spcPts val="975"/>
                        </a:spcBef>
                      </a:pPr>
                      <a:endParaRPr sz="1100" dirty="0">
                        <a:latin typeface="SDGothicNeoa-fSm"/>
                        <a:cs typeface="SDGothicNeoa-fSm"/>
                      </a:endParaRPr>
                    </a:p>
                  </a:txBody>
                  <a:tcPr marL="0" marR="0" marT="123825" marB="0">
                    <a:lnT w="3175">
                      <a:solidFill>
                        <a:srgbClr val="004386"/>
                      </a:solidFill>
                      <a:prstDash val="solid"/>
                    </a:lnT>
                    <a:lnB w="3175">
                      <a:solidFill>
                        <a:srgbClr val="004386"/>
                      </a:solidFill>
                      <a:prstDash val="solid"/>
                    </a:lnB>
                    <a:solidFill>
                      <a:srgbClr val="E1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763905" marR="156845" indent="-602615">
                        <a:lnSpc>
                          <a:spcPct val="107300"/>
                        </a:lnSpc>
                        <a:spcBef>
                          <a:spcPts val="975"/>
                        </a:spcBef>
                      </a:pPr>
                      <a:endParaRPr sz="1100" dirty="0">
                        <a:latin typeface="SDGothicNeoa-fSm"/>
                        <a:cs typeface="SDGothicNeoa-fSm"/>
                      </a:endParaRPr>
                    </a:p>
                  </a:txBody>
                  <a:tcPr marL="0" marR="0" marT="123825" marB="0">
                    <a:lnT w="3175">
                      <a:solidFill>
                        <a:srgbClr val="004386"/>
                      </a:solidFill>
                      <a:prstDash val="solid"/>
                    </a:lnT>
                    <a:lnB w="3175">
                      <a:solidFill>
                        <a:srgbClr val="004386"/>
                      </a:solidFill>
                      <a:prstDash val="solid"/>
                    </a:lnB>
                    <a:solidFill>
                      <a:srgbClr val="F7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 dirty="0">
                        <a:latin typeface="SDGothicNeoa-fSm"/>
                        <a:cs typeface="SDGothicNeoa-fSm"/>
                      </a:endParaRPr>
                    </a:p>
                  </a:txBody>
                  <a:tcPr marL="0" marR="0" marT="6350" marB="0">
                    <a:lnT w="3175">
                      <a:solidFill>
                        <a:srgbClr val="004386"/>
                      </a:solidFill>
                      <a:prstDash val="solid"/>
                    </a:lnT>
                    <a:lnB w="3175">
                      <a:solidFill>
                        <a:srgbClr val="004386"/>
                      </a:solidFill>
                      <a:prstDash val="solid"/>
                    </a:lnB>
                    <a:solidFill>
                      <a:srgbClr val="E1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9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 dirty="0">
                        <a:latin typeface="SDGothicNeoa-fSm"/>
                        <a:cs typeface="SDGothicNeoa-fSm"/>
                      </a:endParaRPr>
                    </a:p>
                  </a:txBody>
                  <a:tcPr marL="0" marR="0" marT="6350" marB="0">
                    <a:lnT w="3175">
                      <a:solidFill>
                        <a:srgbClr val="004386"/>
                      </a:solidFill>
                      <a:prstDash val="solid"/>
                    </a:lnT>
                    <a:lnB w="3175">
                      <a:solidFill>
                        <a:srgbClr val="004386"/>
                      </a:solidFill>
                      <a:prstDash val="solid"/>
                    </a:lnB>
                    <a:solidFill>
                      <a:srgbClr val="F7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77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SDGothicNeoa-fSm"/>
                        <a:cs typeface="SDGothicNeoa-fSm"/>
                      </a:endParaRPr>
                    </a:p>
                  </a:txBody>
                  <a:tcPr marL="0" marR="0" marT="0" marB="0">
                    <a:lnT w="3175">
                      <a:solidFill>
                        <a:srgbClr val="004386"/>
                      </a:solidFill>
                      <a:prstDash val="solid"/>
                    </a:lnT>
                    <a:lnB w="3175">
                      <a:solidFill>
                        <a:srgbClr val="004386"/>
                      </a:solidFill>
                      <a:prstDash val="solid"/>
                    </a:lnB>
                    <a:solidFill>
                      <a:srgbClr val="E1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876719"/>
              </p:ext>
            </p:extLst>
          </p:nvPr>
        </p:nvGraphicFramePr>
        <p:xfrm>
          <a:off x="3034601" y="4732633"/>
          <a:ext cx="2905125" cy="43179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0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T w="3175">
                      <a:solidFill>
                        <a:srgbClr val="004386"/>
                      </a:solidFill>
                      <a:prstDash val="solid"/>
                    </a:lnT>
                    <a:lnB w="3175">
                      <a:solidFill>
                        <a:srgbClr val="004386"/>
                      </a:solidFill>
                      <a:prstDash val="solid"/>
                    </a:lnB>
                    <a:solidFill>
                      <a:srgbClr val="F7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T w="3175">
                      <a:solidFill>
                        <a:srgbClr val="004386"/>
                      </a:solidFill>
                      <a:prstDash val="solid"/>
                    </a:lnT>
                    <a:lnB w="3175">
                      <a:solidFill>
                        <a:srgbClr val="004386"/>
                      </a:solidFill>
                      <a:prstDash val="solid"/>
                    </a:lnB>
                    <a:solidFill>
                      <a:srgbClr val="E1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198755" marR="541655" indent="-109220">
                        <a:lnSpc>
                          <a:spcPct val="107300"/>
                        </a:lnSpc>
                        <a:spcBef>
                          <a:spcPts val="975"/>
                        </a:spcBef>
                      </a:pPr>
                      <a:endParaRPr sz="1100" dirty="0">
                        <a:latin typeface="SDGothicNeoa-eMd"/>
                        <a:cs typeface="SDGothicNeoa-eMd"/>
                      </a:endParaRPr>
                    </a:p>
                  </a:txBody>
                  <a:tcPr marL="0" marR="0" marT="123825" marB="0">
                    <a:lnT w="3175">
                      <a:solidFill>
                        <a:srgbClr val="004386"/>
                      </a:solidFill>
                      <a:prstDash val="solid"/>
                    </a:lnT>
                    <a:lnB w="3175">
                      <a:solidFill>
                        <a:srgbClr val="004386"/>
                      </a:solidFill>
                      <a:prstDash val="solid"/>
                    </a:lnB>
                    <a:solidFill>
                      <a:srgbClr val="F7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T w="3175">
                      <a:solidFill>
                        <a:srgbClr val="004386"/>
                      </a:solidFill>
                      <a:prstDash val="solid"/>
                    </a:lnT>
                    <a:lnB w="3175">
                      <a:solidFill>
                        <a:srgbClr val="004386"/>
                      </a:solidFill>
                      <a:prstDash val="solid"/>
                    </a:lnB>
                    <a:solidFill>
                      <a:srgbClr val="E1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9455">
                <a:tc>
                  <a:txBody>
                    <a:bodyPr/>
                    <a:lstStyle/>
                    <a:p>
                      <a:pPr marL="215900" marR="236854" indent="-126364">
                        <a:lnSpc>
                          <a:spcPct val="107300"/>
                        </a:lnSpc>
                        <a:spcBef>
                          <a:spcPts val="550"/>
                        </a:spcBef>
                      </a:pPr>
                      <a:endParaRPr sz="1100" dirty="0">
                        <a:latin typeface="SDGothicNeoa-eMd"/>
                        <a:cs typeface="SDGothicNeoa-eMd"/>
                      </a:endParaRPr>
                    </a:p>
                  </a:txBody>
                  <a:tcPr marL="0" marR="0" marT="69850" marB="0">
                    <a:lnT w="3175">
                      <a:solidFill>
                        <a:srgbClr val="004386"/>
                      </a:solidFill>
                      <a:prstDash val="solid"/>
                    </a:lnT>
                    <a:lnB w="3175">
                      <a:solidFill>
                        <a:srgbClr val="004386"/>
                      </a:solidFill>
                      <a:prstDash val="solid"/>
                    </a:lnB>
                    <a:solidFill>
                      <a:srgbClr val="F7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7744">
                <a:tc>
                  <a:txBody>
                    <a:bodyPr/>
                    <a:lstStyle/>
                    <a:p>
                      <a:pPr marL="215265" marR="418465" indent="-125730">
                        <a:lnSpc>
                          <a:spcPct val="107300"/>
                        </a:lnSpc>
                        <a:spcBef>
                          <a:spcPts val="265"/>
                        </a:spcBef>
                        <a:buSzPct val="90909"/>
                        <a:buChar char="•"/>
                        <a:tabLst>
                          <a:tab pos="219710" algn="l"/>
                        </a:tabLst>
                      </a:pPr>
                      <a:endParaRPr sz="900" dirty="0">
                        <a:latin typeface="SDGothicNeoa-eMd"/>
                        <a:cs typeface="SDGothicNeoa-eMd"/>
                      </a:endParaRPr>
                    </a:p>
                  </a:txBody>
                  <a:tcPr marL="0" marR="0" marT="33655" marB="0">
                    <a:lnT w="3175">
                      <a:solidFill>
                        <a:srgbClr val="004386"/>
                      </a:solidFill>
                      <a:prstDash val="solid"/>
                    </a:lnT>
                    <a:lnB w="3175">
                      <a:solidFill>
                        <a:srgbClr val="004386"/>
                      </a:solidFill>
                      <a:prstDash val="solid"/>
                    </a:lnB>
                    <a:solidFill>
                      <a:srgbClr val="E1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515970"/>
              </p:ext>
            </p:extLst>
          </p:nvPr>
        </p:nvGraphicFramePr>
        <p:xfrm>
          <a:off x="6022594" y="4732633"/>
          <a:ext cx="1069340" cy="43179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9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 spc="-20" dirty="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  <a:cs typeface="SDGothicNeoa-eMd"/>
                      </a:endParaRPr>
                    </a:p>
                    <a:p>
                      <a:pPr marR="321945" algn="ctr">
                        <a:lnSpc>
                          <a:spcPct val="100000"/>
                        </a:lnSpc>
                      </a:pPr>
                      <a:r>
                        <a:rPr lang="en-US" sz="1100" spc="-20" dirty="0">
                          <a:solidFill>
                            <a:schemeClr val="tx1"/>
                          </a:solidFill>
                          <a:latin typeface="Times" pitchFamily="18" charset="0"/>
                          <a:ea typeface="+mn-ea"/>
                          <a:cs typeface="SDGothicNeoa-eMd"/>
                        </a:rPr>
                        <a:t>     Article 96</a:t>
                      </a:r>
                      <a:endParaRPr sz="1100" spc="-20" dirty="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  <a:cs typeface="SDGothicNeoa-eMd"/>
                      </a:endParaRPr>
                    </a:p>
                  </a:txBody>
                  <a:tcPr marL="0" marR="0" marT="6985" marB="0">
                    <a:lnT w="3175">
                      <a:solidFill>
                        <a:srgbClr val="004386"/>
                      </a:solidFill>
                      <a:prstDash val="solid"/>
                    </a:lnT>
                    <a:lnB w="3175">
                      <a:solidFill>
                        <a:srgbClr val="004386"/>
                      </a:solidFill>
                      <a:prstDash val="solid"/>
                    </a:lnB>
                    <a:solidFill>
                      <a:srgbClr val="F7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 spc="-20" dirty="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  <a:cs typeface="SDGothicNeoa-eMd"/>
                      </a:endParaRPr>
                    </a:p>
                    <a:p>
                      <a:pPr marR="323850" algn="ctr">
                        <a:lnSpc>
                          <a:spcPct val="100000"/>
                        </a:lnSpc>
                      </a:pPr>
                      <a:r>
                        <a:rPr lang="en-US" sz="1100" spc="-20" dirty="0">
                          <a:solidFill>
                            <a:schemeClr val="tx1"/>
                          </a:solidFill>
                          <a:latin typeface="Times" pitchFamily="18" charset="0"/>
                          <a:ea typeface="+mn-ea"/>
                          <a:cs typeface="SDGothicNeoa-eMd"/>
                        </a:rPr>
                        <a:t>     Article 43</a:t>
                      </a:r>
                      <a:endParaRPr sz="1100" spc="-20" dirty="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  <a:cs typeface="SDGothicNeoa-eMd"/>
                      </a:endParaRPr>
                    </a:p>
                  </a:txBody>
                  <a:tcPr marL="0" marR="0" marT="6985" marB="0">
                    <a:lnT w="3175">
                      <a:solidFill>
                        <a:srgbClr val="004386"/>
                      </a:solidFill>
                      <a:prstDash val="solid"/>
                    </a:lnT>
                    <a:lnB w="3175">
                      <a:solidFill>
                        <a:srgbClr val="004386"/>
                      </a:solidFill>
                      <a:prstDash val="solid"/>
                    </a:lnB>
                    <a:solidFill>
                      <a:srgbClr val="E1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 spc="-20" dirty="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  <a:cs typeface="SDGothicNeoa-eMd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spc="-20" dirty="0">
                          <a:solidFill>
                            <a:schemeClr val="tx1"/>
                          </a:solidFill>
                          <a:latin typeface="Times" pitchFamily="18" charset="0"/>
                          <a:ea typeface="+mn-ea"/>
                          <a:cs typeface="SDGothicNeoa-eMd"/>
                        </a:rPr>
                        <a:t>Article 3</a:t>
                      </a:r>
                      <a:endParaRPr sz="1100" spc="-20" dirty="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  <a:cs typeface="SDGothicNeoa-eMd"/>
                      </a:endParaRPr>
                    </a:p>
                  </a:txBody>
                  <a:tcPr marL="0" marR="0" marT="6985" marB="0">
                    <a:lnT w="3175">
                      <a:solidFill>
                        <a:srgbClr val="004386"/>
                      </a:solidFill>
                      <a:prstDash val="solid"/>
                    </a:lnT>
                    <a:lnB w="3175">
                      <a:solidFill>
                        <a:srgbClr val="004386"/>
                      </a:solidFill>
                      <a:prstDash val="solid"/>
                    </a:lnB>
                    <a:solidFill>
                      <a:srgbClr val="F7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100" spc="-20" dirty="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  <a:cs typeface="SDGothicNeoa-eMd"/>
                      </a:endParaRPr>
                    </a:p>
                    <a:p>
                      <a:pPr marR="291465" algn="ctr">
                        <a:lnSpc>
                          <a:spcPct val="100000"/>
                        </a:lnSpc>
                      </a:pPr>
                      <a:r>
                        <a:rPr lang="en-US" sz="1100" spc="-20" dirty="0">
                          <a:solidFill>
                            <a:schemeClr val="tx1"/>
                          </a:solidFill>
                          <a:latin typeface="Times" pitchFamily="18" charset="0"/>
                          <a:ea typeface="+mn-ea"/>
                          <a:cs typeface="SDGothicNeoa-eMd"/>
                        </a:rPr>
                        <a:t>Article 301</a:t>
                      </a:r>
                      <a:endParaRPr sz="1100" spc="-20" dirty="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  <a:cs typeface="SDGothicNeoa-eMd"/>
                      </a:endParaRPr>
                    </a:p>
                  </a:txBody>
                  <a:tcPr marL="0" marR="0" marT="0" marB="0">
                    <a:lnT w="3175">
                      <a:solidFill>
                        <a:srgbClr val="004386"/>
                      </a:solidFill>
                      <a:prstDash val="solid"/>
                    </a:lnT>
                    <a:lnB w="3175">
                      <a:solidFill>
                        <a:srgbClr val="004386"/>
                      </a:solidFill>
                      <a:prstDash val="solid"/>
                    </a:lnB>
                    <a:solidFill>
                      <a:srgbClr val="E1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94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100" spc="-20" dirty="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  <a:cs typeface="SDGothicNeoa-eMd"/>
                      </a:endParaRPr>
                    </a:p>
                    <a:p>
                      <a:pPr marR="327025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lang="en-US" sz="1100" spc="-20" dirty="0">
                          <a:solidFill>
                            <a:schemeClr val="tx1"/>
                          </a:solidFill>
                          <a:latin typeface="Times" pitchFamily="18" charset="0"/>
                          <a:ea typeface="+mn-ea"/>
                          <a:cs typeface="SDGothicNeoa-eMd"/>
                        </a:rPr>
                        <a:t>Article 32</a:t>
                      </a:r>
                      <a:endParaRPr sz="1100" spc="-20" dirty="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  <a:cs typeface="SDGothicNeoa-eMd"/>
                      </a:endParaRPr>
                    </a:p>
                  </a:txBody>
                  <a:tcPr marL="0" marR="0" marT="0" marB="0">
                    <a:lnT w="3175">
                      <a:solidFill>
                        <a:srgbClr val="004386"/>
                      </a:solidFill>
                      <a:prstDash val="solid"/>
                    </a:lnT>
                    <a:lnB w="3175">
                      <a:solidFill>
                        <a:srgbClr val="004386"/>
                      </a:solidFill>
                      <a:prstDash val="solid"/>
                    </a:lnB>
                    <a:solidFill>
                      <a:srgbClr val="F7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77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100" spc="-20" dirty="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  <a:cs typeface="SDGothicNeoa-eMd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1100" spc="-20" dirty="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  <a:cs typeface="SDGothicNeoa-eMd"/>
                      </a:endParaRPr>
                    </a:p>
                    <a:p>
                      <a:pPr marR="284480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en-US" sz="1100" spc="-20" dirty="0">
                          <a:solidFill>
                            <a:schemeClr val="tx1"/>
                          </a:solidFill>
                          <a:latin typeface="Times" pitchFamily="18" charset="0"/>
                          <a:ea typeface="+mn-ea"/>
                          <a:cs typeface="SDGothicNeoa-eMd"/>
                        </a:rPr>
                        <a:t>Article 629</a:t>
                      </a:r>
                      <a:endParaRPr sz="1100" spc="-20" dirty="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  <a:cs typeface="SDGothicNeoa-eMd"/>
                      </a:endParaRPr>
                    </a:p>
                  </a:txBody>
                  <a:tcPr marL="0" marR="0" marT="0" marB="0">
                    <a:lnT w="3175">
                      <a:solidFill>
                        <a:srgbClr val="004386"/>
                      </a:solidFill>
                      <a:prstDash val="solid"/>
                    </a:lnT>
                    <a:lnB w="3175">
                      <a:solidFill>
                        <a:srgbClr val="004386"/>
                      </a:solidFill>
                      <a:prstDash val="solid"/>
                    </a:lnB>
                    <a:solidFill>
                      <a:srgbClr val="E1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455300" y="9247967"/>
            <a:ext cx="399961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04386"/>
                </a:solidFill>
                <a:latin typeface="Times" pitchFamily="18" charset="0"/>
                <a:cs typeface="SDNemony2dBasicBd"/>
              </a:rPr>
              <a:t>③ </a:t>
            </a:r>
            <a:r>
              <a:rPr lang="en-US" sz="1400" b="1" dirty="0">
                <a:solidFill>
                  <a:srgbClr val="004386"/>
                </a:solidFill>
                <a:latin typeface="Times" pitchFamily="18" charset="0"/>
                <a:cs typeface="SDNemony2dBasicBd"/>
              </a:rPr>
              <a:t>Finishing after work</a:t>
            </a:r>
            <a:endParaRPr sz="1400" b="1" dirty="0">
              <a:latin typeface="Times" pitchFamily="18" charset="0"/>
              <a:cs typeface="SDNemony2dBasicBd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66412" y="9572828"/>
            <a:ext cx="2487295" cy="651510"/>
            <a:chOff x="466412" y="9572828"/>
            <a:chExt cx="2487295" cy="651510"/>
          </a:xfrm>
        </p:grpSpPr>
        <p:sp>
          <p:nvSpPr>
            <p:cNvPr id="11" name="object 11"/>
            <p:cNvSpPr/>
            <p:nvPr/>
          </p:nvSpPr>
          <p:spPr>
            <a:xfrm>
              <a:off x="467994" y="9574415"/>
              <a:ext cx="2484120" cy="648335"/>
            </a:xfrm>
            <a:custGeom>
              <a:avLst/>
              <a:gdLst/>
              <a:ahLst/>
              <a:cxnLst/>
              <a:rect l="l" t="t" r="r" b="b"/>
              <a:pathLst>
                <a:path w="2484120" h="648334">
                  <a:moveTo>
                    <a:pt x="2484005" y="0"/>
                  </a:moveTo>
                  <a:lnTo>
                    <a:pt x="0" y="0"/>
                  </a:lnTo>
                  <a:lnTo>
                    <a:pt x="0" y="648004"/>
                  </a:lnTo>
                  <a:lnTo>
                    <a:pt x="2484005" y="648004"/>
                  </a:lnTo>
                  <a:lnTo>
                    <a:pt x="2484005" y="0"/>
                  </a:lnTo>
                  <a:close/>
                </a:path>
              </a:pathLst>
            </a:custGeom>
            <a:solidFill>
              <a:srgbClr val="F7F8F8"/>
            </a:solidFill>
          </p:spPr>
          <p:txBody>
            <a:bodyPr wrap="square" lIns="0" tIns="0" rIns="0" bIns="0" rtlCol="0"/>
            <a:lstStyle/>
            <a:p>
              <a:endParaRPr>
                <a:latin typeface="Times" pitchFamily="18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468000" y="10222415"/>
              <a:ext cx="2484120" cy="0"/>
            </a:xfrm>
            <a:custGeom>
              <a:avLst/>
              <a:gdLst/>
              <a:ahLst/>
              <a:cxnLst/>
              <a:rect l="l" t="t" r="r" b="b"/>
              <a:pathLst>
                <a:path w="2484120">
                  <a:moveTo>
                    <a:pt x="0" y="0"/>
                  </a:moveTo>
                  <a:lnTo>
                    <a:pt x="2484005" y="0"/>
                  </a:lnTo>
                </a:path>
              </a:pathLst>
            </a:custGeom>
            <a:ln w="3175">
              <a:solidFill>
                <a:srgbClr val="00438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Times" pitchFamily="18" charset="0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468000" y="9574415"/>
              <a:ext cx="2484120" cy="0"/>
            </a:xfrm>
            <a:custGeom>
              <a:avLst/>
              <a:gdLst/>
              <a:ahLst/>
              <a:cxnLst/>
              <a:rect l="l" t="t" r="r" b="b"/>
              <a:pathLst>
                <a:path w="2484120">
                  <a:moveTo>
                    <a:pt x="0" y="0"/>
                  </a:moveTo>
                  <a:lnTo>
                    <a:pt x="2484005" y="0"/>
                  </a:lnTo>
                </a:path>
              </a:pathLst>
            </a:custGeom>
            <a:ln w="3175">
              <a:solidFill>
                <a:srgbClr val="00438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Times" pitchFamily="18" charset="0"/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67994" y="9719722"/>
            <a:ext cx="2484120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1100" spc="-10" dirty="0">
                <a:latin typeface="Times" pitchFamily="18" charset="0"/>
                <a:cs typeface="SDGothicNeoa-fSm"/>
              </a:rPr>
              <a:t>Risk of tripping while disassembling and cleaning the welding machine.</a:t>
            </a:r>
            <a:endParaRPr sz="1100" dirty="0">
              <a:latin typeface="Times" pitchFamily="18" charset="0"/>
              <a:cs typeface="SDGothicNeoa-fSm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033007" y="9572828"/>
            <a:ext cx="2908935" cy="651510"/>
            <a:chOff x="3033007" y="9572828"/>
            <a:chExt cx="2908935" cy="651510"/>
          </a:xfrm>
        </p:grpSpPr>
        <p:sp>
          <p:nvSpPr>
            <p:cNvPr id="16" name="object 16"/>
            <p:cNvSpPr/>
            <p:nvPr/>
          </p:nvSpPr>
          <p:spPr>
            <a:xfrm>
              <a:off x="3034601" y="9574415"/>
              <a:ext cx="2905760" cy="648335"/>
            </a:xfrm>
            <a:custGeom>
              <a:avLst/>
              <a:gdLst/>
              <a:ahLst/>
              <a:cxnLst/>
              <a:rect l="l" t="t" r="r" b="b"/>
              <a:pathLst>
                <a:path w="2905760" h="648334">
                  <a:moveTo>
                    <a:pt x="2905404" y="0"/>
                  </a:moveTo>
                  <a:lnTo>
                    <a:pt x="0" y="0"/>
                  </a:lnTo>
                  <a:lnTo>
                    <a:pt x="0" y="648004"/>
                  </a:lnTo>
                  <a:lnTo>
                    <a:pt x="2905404" y="648004"/>
                  </a:lnTo>
                  <a:lnTo>
                    <a:pt x="2905404" y="0"/>
                  </a:lnTo>
                  <a:close/>
                </a:path>
              </a:pathLst>
            </a:custGeom>
            <a:solidFill>
              <a:srgbClr val="F7F8F8"/>
            </a:solidFill>
          </p:spPr>
          <p:txBody>
            <a:bodyPr wrap="square" lIns="0" tIns="0" rIns="0" bIns="0" rtlCol="0"/>
            <a:lstStyle/>
            <a:p>
              <a:endParaRPr>
                <a:latin typeface="Times" pitchFamily="18" charset="0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3034595" y="10222415"/>
              <a:ext cx="2905760" cy="0"/>
            </a:xfrm>
            <a:custGeom>
              <a:avLst/>
              <a:gdLst/>
              <a:ahLst/>
              <a:cxnLst/>
              <a:rect l="l" t="t" r="r" b="b"/>
              <a:pathLst>
                <a:path w="2905760">
                  <a:moveTo>
                    <a:pt x="0" y="0"/>
                  </a:moveTo>
                  <a:lnTo>
                    <a:pt x="2905404" y="0"/>
                  </a:lnTo>
                </a:path>
              </a:pathLst>
            </a:custGeom>
            <a:ln w="3175">
              <a:solidFill>
                <a:srgbClr val="00438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Times" pitchFamily="18" charset="0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3034595" y="9574415"/>
              <a:ext cx="2905760" cy="0"/>
            </a:xfrm>
            <a:custGeom>
              <a:avLst/>
              <a:gdLst/>
              <a:ahLst/>
              <a:cxnLst/>
              <a:rect l="l" t="t" r="r" b="b"/>
              <a:pathLst>
                <a:path w="2905760">
                  <a:moveTo>
                    <a:pt x="0" y="0"/>
                  </a:moveTo>
                  <a:lnTo>
                    <a:pt x="2905404" y="0"/>
                  </a:lnTo>
                </a:path>
              </a:pathLst>
            </a:custGeom>
            <a:ln w="3175">
              <a:solidFill>
                <a:srgbClr val="00438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Times" pitchFamily="18" charset="0"/>
              </a:endParaRPr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034601" y="9685632"/>
            <a:ext cx="2905760" cy="3751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095" marR="75565">
              <a:lnSpc>
                <a:spcPct val="107300"/>
              </a:lnSpc>
              <a:spcBef>
                <a:spcPts val="100"/>
              </a:spcBef>
              <a:buSzPct val="90909"/>
              <a:tabLst>
                <a:tab pos="255270" algn="l"/>
              </a:tabLst>
            </a:pPr>
            <a:r>
              <a:rPr lang="en-US" sz="1100" spc="-30" dirty="0">
                <a:latin typeface="Times" pitchFamily="18" charset="0"/>
                <a:cs typeface="SDGothicNeoa-eMd"/>
              </a:rPr>
              <a:t>. Check and organize the surroundings to secure a safe passage.</a:t>
            </a:r>
            <a:endParaRPr sz="1100" dirty="0">
              <a:latin typeface="Times" pitchFamily="18" charset="0"/>
              <a:cs typeface="SDGothicNeoa-eMd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021007" y="9572828"/>
            <a:ext cx="1073150" cy="651510"/>
            <a:chOff x="6021007" y="9572828"/>
            <a:chExt cx="1073150" cy="651510"/>
          </a:xfrm>
        </p:grpSpPr>
        <p:sp>
          <p:nvSpPr>
            <p:cNvPr id="21" name="object 21"/>
            <p:cNvSpPr/>
            <p:nvPr/>
          </p:nvSpPr>
          <p:spPr>
            <a:xfrm>
              <a:off x="6022593" y="9574415"/>
              <a:ext cx="1069975" cy="648335"/>
            </a:xfrm>
            <a:custGeom>
              <a:avLst/>
              <a:gdLst/>
              <a:ahLst/>
              <a:cxnLst/>
              <a:rect l="l" t="t" r="r" b="b"/>
              <a:pathLst>
                <a:path w="1069975" h="648334">
                  <a:moveTo>
                    <a:pt x="1069403" y="0"/>
                  </a:moveTo>
                  <a:lnTo>
                    <a:pt x="0" y="0"/>
                  </a:lnTo>
                  <a:lnTo>
                    <a:pt x="0" y="648004"/>
                  </a:lnTo>
                  <a:lnTo>
                    <a:pt x="1069403" y="648004"/>
                  </a:lnTo>
                  <a:lnTo>
                    <a:pt x="1069403" y="0"/>
                  </a:lnTo>
                  <a:close/>
                </a:path>
              </a:pathLst>
            </a:custGeom>
            <a:solidFill>
              <a:srgbClr val="F7F8F8"/>
            </a:solidFill>
          </p:spPr>
          <p:txBody>
            <a:bodyPr wrap="square" lIns="0" tIns="0" rIns="0" bIns="0" rtlCol="0"/>
            <a:lstStyle/>
            <a:p>
              <a:endParaRPr>
                <a:latin typeface="Times" pitchFamily="18" charset="0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6022595" y="10222415"/>
              <a:ext cx="1069975" cy="0"/>
            </a:xfrm>
            <a:custGeom>
              <a:avLst/>
              <a:gdLst/>
              <a:ahLst/>
              <a:cxnLst/>
              <a:rect l="l" t="t" r="r" b="b"/>
              <a:pathLst>
                <a:path w="1069975">
                  <a:moveTo>
                    <a:pt x="0" y="0"/>
                  </a:moveTo>
                  <a:lnTo>
                    <a:pt x="1069403" y="0"/>
                  </a:lnTo>
                </a:path>
              </a:pathLst>
            </a:custGeom>
            <a:ln w="3175">
              <a:solidFill>
                <a:srgbClr val="00438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Times" pitchFamily="18" charset="0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6022595" y="9574415"/>
              <a:ext cx="1069975" cy="0"/>
            </a:xfrm>
            <a:custGeom>
              <a:avLst/>
              <a:gdLst/>
              <a:ahLst/>
              <a:cxnLst/>
              <a:rect l="l" t="t" r="r" b="b"/>
              <a:pathLst>
                <a:path w="1069975">
                  <a:moveTo>
                    <a:pt x="0" y="0"/>
                  </a:moveTo>
                  <a:lnTo>
                    <a:pt x="1069403" y="0"/>
                  </a:lnTo>
                </a:path>
              </a:pathLst>
            </a:custGeom>
            <a:ln w="3175">
              <a:solidFill>
                <a:srgbClr val="00438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Times" pitchFamily="18" charset="0"/>
              </a:endParaRPr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022594" y="9787927"/>
            <a:ext cx="106997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2080">
              <a:lnSpc>
                <a:spcPct val="100000"/>
              </a:lnSpc>
              <a:spcBef>
                <a:spcPts val="100"/>
              </a:spcBef>
            </a:pPr>
            <a:r>
              <a:rPr lang="en-US" sz="1100" spc="-20" dirty="0">
                <a:latin typeface="Times" pitchFamily="18" charset="0"/>
                <a:cs typeface="SDGothicNeoa-eMd"/>
              </a:rPr>
              <a:t>Article 3</a:t>
            </a:r>
            <a:r>
              <a:rPr sz="1100" spc="-20" dirty="0">
                <a:latin typeface="Times" pitchFamily="18" charset="0"/>
                <a:cs typeface="SDGothicNeoa-eMd"/>
              </a:rPr>
              <a:t>,</a:t>
            </a:r>
            <a:r>
              <a:rPr sz="1100" spc="-40" dirty="0">
                <a:latin typeface="Times" pitchFamily="18" charset="0"/>
                <a:cs typeface="SDGothicNeoa-eMd"/>
              </a:rPr>
              <a:t> </a:t>
            </a:r>
            <a:r>
              <a:rPr lang="en-US" sz="1100" spc="-20" dirty="0">
                <a:latin typeface="Times" pitchFamily="18" charset="0"/>
                <a:cs typeface="SDGothicNeoa-eMd"/>
              </a:rPr>
              <a:t>Article 22</a:t>
            </a:r>
            <a:endParaRPr sz="1100" dirty="0">
              <a:latin typeface="Times" pitchFamily="18" charset="0"/>
              <a:cs typeface="SDGothicNeoa-eMd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55300" y="1415667"/>
            <a:ext cx="5610699" cy="299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ts val="2700"/>
              </a:lnSpc>
              <a:tabLst>
                <a:tab pos="527685" algn="l"/>
              </a:tabLst>
            </a:pPr>
            <a:r>
              <a:rPr sz="1400" b="1" dirty="0">
                <a:solidFill>
                  <a:srgbClr val="004386"/>
                </a:solidFill>
                <a:latin typeface="Times" pitchFamily="18" charset="0"/>
                <a:cs typeface="SDNemony2dBasicBd"/>
              </a:rPr>
              <a:t>① </a:t>
            </a:r>
            <a:r>
              <a:rPr lang="en-US" sz="1400" b="1" spc="-20" dirty="0">
                <a:solidFill>
                  <a:srgbClr val="004386"/>
                </a:solidFill>
                <a:latin typeface="Times" pitchFamily="18" charset="0"/>
                <a:cs typeface="SDNemony2dBasicBd"/>
              </a:rPr>
              <a:t>Work preparation</a:t>
            </a:r>
            <a:endParaRPr sz="1400" b="1" dirty="0">
              <a:latin typeface="Times" pitchFamily="18" charset="0"/>
              <a:cs typeface="SDNemony2dBasicBd"/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E1BA187E-60F4-C9E8-6C1F-4116DF3911CD}"/>
              </a:ext>
            </a:extLst>
          </p:cNvPr>
          <p:cNvGrpSpPr/>
          <p:nvPr/>
        </p:nvGrpSpPr>
        <p:grpSpPr>
          <a:xfrm>
            <a:off x="476529" y="698258"/>
            <a:ext cx="6607365" cy="526746"/>
            <a:chOff x="476529" y="698258"/>
            <a:chExt cx="6607365" cy="526746"/>
          </a:xfrm>
        </p:grpSpPr>
        <p:sp>
          <p:nvSpPr>
            <p:cNvPr id="32" name="object 3">
              <a:extLst>
                <a:ext uri="{FF2B5EF4-FFF2-40B4-BE49-F238E27FC236}">
                  <a16:creationId xmlns:a16="http://schemas.microsoft.com/office/drawing/2014/main" id="{1477A020-564E-5E75-69AC-CBF295D1F3E2}"/>
                </a:ext>
              </a:extLst>
            </p:cNvPr>
            <p:cNvSpPr txBox="1"/>
            <p:nvPr/>
          </p:nvSpPr>
          <p:spPr>
            <a:xfrm>
              <a:off x="885024" y="758914"/>
              <a:ext cx="6198870" cy="466090"/>
            </a:xfrm>
            <a:prstGeom prst="rect">
              <a:avLst/>
            </a:prstGeom>
            <a:solidFill>
              <a:srgbClr val="004386"/>
            </a:solidFill>
          </p:spPr>
          <p:txBody>
            <a:bodyPr vert="horz" wrap="square" lIns="0" tIns="43180" rIns="0" bIns="0" rtlCol="0" anchor="ctr" anchorCtr="0">
              <a:noAutofit/>
            </a:bodyPr>
            <a:lstStyle/>
            <a:p>
              <a:pPr marL="92710">
                <a:lnSpc>
                  <a:spcPct val="100000"/>
                </a:lnSpc>
                <a:spcBef>
                  <a:spcPts val="340"/>
                </a:spcBef>
              </a:pPr>
              <a:r>
                <a:rPr lang="en-US" altLang="ko-KR" sz="2000" b="1" dirty="0">
                  <a:solidFill>
                    <a:srgbClr val="FFFFFF"/>
                  </a:solidFill>
                  <a:latin typeface="Times" pitchFamily="18" charset="0"/>
                  <a:cs typeface="SDNemony2eBasicHv"/>
                </a:rPr>
                <a:t>Major Hazards</a:t>
              </a:r>
              <a:r>
                <a:rPr lang="en-US" altLang="ko-KR" sz="2000" b="1" spc="-20" dirty="0">
                  <a:solidFill>
                    <a:srgbClr val="FFFFFF"/>
                  </a:solidFill>
                  <a:latin typeface="Times" pitchFamily="18" charset="0"/>
                  <a:cs typeface="SDNemony2eBasicHv"/>
                </a:rPr>
                <a:t> (Example)</a:t>
              </a:r>
              <a:endParaRPr lang="ko-KR" altLang="en-US" sz="2000" b="1" dirty="0">
                <a:latin typeface="Times" pitchFamily="18" charset="0"/>
                <a:cs typeface="SDNemony2eBasicHv"/>
              </a:endParaRPr>
            </a:p>
          </p:txBody>
        </p:sp>
        <p:sp>
          <p:nvSpPr>
            <p:cNvPr id="33" name="object 5">
              <a:extLst>
                <a:ext uri="{FF2B5EF4-FFF2-40B4-BE49-F238E27FC236}">
                  <a16:creationId xmlns:a16="http://schemas.microsoft.com/office/drawing/2014/main" id="{A8532AA5-F078-5040-7AE9-DC89C59E4A9E}"/>
                </a:ext>
              </a:extLst>
            </p:cNvPr>
            <p:cNvSpPr/>
            <p:nvPr/>
          </p:nvSpPr>
          <p:spPr>
            <a:xfrm>
              <a:off x="476529" y="698258"/>
              <a:ext cx="402590" cy="520700"/>
            </a:xfrm>
            <a:custGeom>
              <a:avLst/>
              <a:gdLst/>
              <a:ahLst/>
              <a:cxnLst/>
              <a:rect l="l" t="t" r="r" b="b"/>
              <a:pathLst>
                <a:path w="402590" h="520700">
                  <a:moveTo>
                    <a:pt x="402145" y="0"/>
                  </a:moveTo>
                  <a:lnTo>
                    <a:pt x="0" y="0"/>
                  </a:lnTo>
                  <a:lnTo>
                    <a:pt x="0" y="520293"/>
                  </a:lnTo>
                  <a:lnTo>
                    <a:pt x="402145" y="520293"/>
                  </a:lnTo>
                  <a:lnTo>
                    <a:pt x="402145" y="0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4386"/>
              </a:solidFill>
            </a:ln>
          </p:spPr>
          <p:txBody>
            <a:bodyPr wrap="square" lIns="0" tIns="0" rIns="0" bIns="0" rtlCol="0"/>
            <a:lstStyle/>
            <a:p>
              <a:pPr algn="ctr"/>
              <a:r>
                <a:rPr lang="en-US" altLang="ko-KR" sz="3200" b="1" spc="10" dirty="0">
                  <a:solidFill>
                    <a:srgbClr val="004386"/>
                  </a:solidFill>
                  <a:latin typeface="Times" pitchFamily="18" charset="0"/>
                  <a:cs typeface="SDNemony2eBasicHv"/>
                </a:rPr>
                <a:t>4</a:t>
              </a:r>
              <a:endParaRPr lang="ko-KR" altLang="en-US" sz="3200" b="1" dirty="0">
                <a:latin typeface="Times" pitchFamily="18" charset="0"/>
                <a:cs typeface="SDNemony2eBasicHv"/>
              </a:endParaRPr>
            </a:p>
            <a:p>
              <a:endParaRPr dirty="0">
                <a:latin typeface="Times" pitchFamily="18" charset="0"/>
              </a:endParaRPr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530459D7-54F1-A074-0E09-B3FA41F2A94F}"/>
              </a:ext>
            </a:extLst>
          </p:cNvPr>
          <p:cNvGrpSpPr/>
          <p:nvPr/>
        </p:nvGrpSpPr>
        <p:grpSpPr>
          <a:xfrm>
            <a:off x="5660008" y="402882"/>
            <a:ext cx="1452016" cy="254752"/>
            <a:chOff x="5660008" y="402882"/>
            <a:chExt cx="1452016" cy="254752"/>
          </a:xfrm>
        </p:grpSpPr>
        <p:pic>
          <p:nvPicPr>
            <p:cNvPr id="35" name="object 10">
              <a:extLst>
                <a:ext uri="{FF2B5EF4-FFF2-40B4-BE49-F238E27FC236}">
                  <a16:creationId xmlns:a16="http://schemas.microsoft.com/office/drawing/2014/main" id="{924C144C-E38A-F2A5-081E-00D01D5958AE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58033" y="533374"/>
              <a:ext cx="471413" cy="86094"/>
            </a:xfrm>
            <a:prstGeom prst="rect">
              <a:avLst/>
            </a:prstGeom>
          </p:spPr>
        </p:pic>
        <p:pic>
          <p:nvPicPr>
            <p:cNvPr id="36" name="object 11">
              <a:extLst>
                <a:ext uri="{FF2B5EF4-FFF2-40B4-BE49-F238E27FC236}">
                  <a16:creationId xmlns:a16="http://schemas.microsoft.com/office/drawing/2014/main" id="{CBD48E28-354B-A705-4A24-A5A1DACCBC1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25716" y="402882"/>
              <a:ext cx="186308" cy="186283"/>
            </a:xfrm>
            <a:prstGeom prst="rect">
              <a:avLst/>
            </a:prstGeom>
          </p:spPr>
        </p:pic>
        <p:sp>
          <p:nvSpPr>
            <p:cNvPr id="37" name="object 12">
              <a:extLst>
                <a:ext uri="{FF2B5EF4-FFF2-40B4-BE49-F238E27FC236}">
                  <a16:creationId xmlns:a16="http://schemas.microsoft.com/office/drawing/2014/main" id="{7CDAF512-D767-B0AD-96B0-6336FF45A9B2}"/>
                </a:ext>
              </a:extLst>
            </p:cNvPr>
            <p:cNvSpPr/>
            <p:nvPr/>
          </p:nvSpPr>
          <p:spPr>
            <a:xfrm>
              <a:off x="6465570" y="470877"/>
              <a:ext cx="224790" cy="37465"/>
            </a:xfrm>
            <a:custGeom>
              <a:avLst/>
              <a:gdLst/>
              <a:ahLst/>
              <a:cxnLst/>
              <a:rect l="l" t="t" r="r" b="b"/>
              <a:pathLst>
                <a:path w="224790" h="37465">
                  <a:moveTo>
                    <a:pt x="22987" y="18402"/>
                  </a:moveTo>
                  <a:lnTo>
                    <a:pt x="18529" y="17310"/>
                  </a:lnTo>
                  <a:lnTo>
                    <a:pt x="14173" y="12890"/>
                  </a:lnTo>
                  <a:lnTo>
                    <a:pt x="14173" y="787"/>
                  </a:lnTo>
                  <a:lnTo>
                    <a:pt x="8839" y="787"/>
                  </a:lnTo>
                  <a:lnTo>
                    <a:pt x="8839" y="12890"/>
                  </a:lnTo>
                  <a:lnTo>
                    <a:pt x="4470" y="17310"/>
                  </a:lnTo>
                  <a:lnTo>
                    <a:pt x="0" y="18402"/>
                  </a:lnTo>
                  <a:lnTo>
                    <a:pt x="2362" y="20447"/>
                  </a:lnTo>
                  <a:lnTo>
                    <a:pt x="5969" y="20040"/>
                  </a:lnTo>
                  <a:lnTo>
                    <a:pt x="10312" y="16929"/>
                  </a:lnTo>
                  <a:lnTo>
                    <a:pt x="11480" y="13208"/>
                  </a:lnTo>
                  <a:lnTo>
                    <a:pt x="12738" y="17018"/>
                  </a:lnTo>
                  <a:lnTo>
                    <a:pt x="17030" y="20091"/>
                  </a:lnTo>
                  <a:lnTo>
                    <a:pt x="20662" y="20447"/>
                  </a:lnTo>
                  <a:lnTo>
                    <a:pt x="22987" y="18402"/>
                  </a:lnTo>
                  <a:close/>
                </a:path>
                <a:path w="224790" h="37465">
                  <a:moveTo>
                    <a:pt x="32131" y="33032"/>
                  </a:moveTo>
                  <a:lnTo>
                    <a:pt x="13157" y="33032"/>
                  </a:lnTo>
                  <a:lnTo>
                    <a:pt x="13157" y="24282"/>
                  </a:lnTo>
                  <a:lnTo>
                    <a:pt x="7848" y="24282"/>
                  </a:lnTo>
                  <a:lnTo>
                    <a:pt x="7848" y="34340"/>
                  </a:lnTo>
                  <a:lnTo>
                    <a:pt x="9398" y="35788"/>
                  </a:lnTo>
                  <a:lnTo>
                    <a:pt x="32131" y="35788"/>
                  </a:lnTo>
                  <a:lnTo>
                    <a:pt x="32131" y="33032"/>
                  </a:lnTo>
                  <a:close/>
                </a:path>
                <a:path w="224790" h="37465">
                  <a:moveTo>
                    <a:pt x="36703" y="7848"/>
                  </a:moveTo>
                  <a:lnTo>
                    <a:pt x="30797" y="7848"/>
                  </a:lnTo>
                  <a:lnTo>
                    <a:pt x="30797" y="215"/>
                  </a:lnTo>
                  <a:lnTo>
                    <a:pt x="25501" y="215"/>
                  </a:lnTo>
                  <a:lnTo>
                    <a:pt x="25501" y="26352"/>
                  </a:lnTo>
                  <a:lnTo>
                    <a:pt x="30797" y="26352"/>
                  </a:lnTo>
                  <a:lnTo>
                    <a:pt x="30797" y="10629"/>
                  </a:lnTo>
                  <a:lnTo>
                    <a:pt x="36703" y="10629"/>
                  </a:lnTo>
                  <a:lnTo>
                    <a:pt x="36703" y="7848"/>
                  </a:lnTo>
                  <a:close/>
                </a:path>
                <a:path w="224790" h="37465">
                  <a:moveTo>
                    <a:pt x="69773" y="21310"/>
                  </a:moveTo>
                  <a:lnTo>
                    <a:pt x="64465" y="21310"/>
                  </a:lnTo>
                  <a:lnTo>
                    <a:pt x="64465" y="25615"/>
                  </a:lnTo>
                  <a:lnTo>
                    <a:pt x="64465" y="28384"/>
                  </a:lnTo>
                  <a:lnTo>
                    <a:pt x="64465" y="33020"/>
                  </a:lnTo>
                  <a:lnTo>
                    <a:pt x="51689" y="33020"/>
                  </a:lnTo>
                  <a:lnTo>
                    <a:pt x="51689" y="28384"/>
                  </a:lnTo>
                  <a:lnTo>
                    <a:pt x="64465" y="28384"/>
                  </a:lnTo>
                  <a:lnTo>
                    <a:pt x="64465" y="25615"/>
                  </a:lnTo>
                  <a:lnTo>
                    <a:pt x="51676" y="25615"/>
                  </a:lnTo>
                  <a:lnTo>
                    <a:pt x="51676" y="21310"/>
                  </a:lnTo>
                  <a:lnTo>
                    <a:pt x="46367" y="21310"/>
                  </a:lnTo>
                  <a:lnTo>
                    <a:pt x="46367" y="34328"/>
                  </a:lnTo>
                  <a:lnTo>
                    <a:pt x="47917" y="35788"/>
                  </a:lnTo>
                  <a:lnTo>
                    <a:pt x="69773" y="35788"/>
                  </a:lnTo>
                  <a:lnTo>
                    <a:pt x="69773" y="33020"/>
                  </a:lnTo>
                  <a:lnTo>
                    <a:pt x="69773" y="28384"/>
                  </a:lnTo>
                  <a:lnTo>
                    <a:pt x="69773" y="25615"/>
                  </a:lnTo>
                  <a:lnTo>
                    <a:pt x="69773" y="21310"/>
                  </a:lnTo>
                  <a:close/>
                </a:path>
                <a:path w="224790" h="37465">
                  <a:moveTo>
                    <a:pt x="70154" y="215"/>
                  </a:moveTo>
                  <a:lnTo>
                    <a:pt x="64846" y="215"/>
                  </a:lnTo>
                  <a:lnTo>
                    <a:pt x="64846" y="7340"/>
                  </a:lnTo>
                  <a:lnTo>
                    <a:pt x="59207" y="7340"/>
                  </a:lnTo>
                  <a:lnTo>
                    <a:pt x="58127" y="3048"/>
                  </a:lnTo>
                  <a:lnTo>
                    <a:pt x="54203" y="215"/>
                  </a:lnTo>
                  <a:lnTo>
                    <a:pt x="54063" y="215"/>
                  </a:lnTo>
                  <a:lnTo>
                    <a:pt x="54063" y="5740"/>
                  </a:lnTo>
                  <a:lnTo>
                    <a:pt x="54063" y="12522"/>
                  </a:lnTo>
                  <a:lnTo>
                    <a:pt x="52070" y="15278"/>
                  </a:lnTo>
                  <a:lnTo>
                    <a:pt x="47180" y="15278"/>
                  </a:lnTo>
                  <a:lnTo>
                    <a:pt x="45199" y="12522"/>
                  </a:lnTo>
                  <a:lnTo>
                    <a:pt x="45199" y="5740"/>
                  </a:lnTo>
                  <a:lnTo>
                    <a:pt x="47180" y="2997"/>
                  </a:lnTo>
                  <a:lnTo>
                    <a:pt x="52070" y="2997"/>
                  </a:lnTo>
                  <a:lnTo>
                    <a:pt x="54063" y="5740"/>
                  </a:lnTo>
                  <a:lnTo>
                    <a:pt x="54063" y="215"/>
                  </a:lnTo>
                  <a:lnTo>
                    <a:pt x="44259" y="215"/>
                  </a:lnTo>
                  <a:lnTo>
                    <a:pt x="39890" y="4191"/>
                  </a:lnTo>
                  <a:lnTo>
                    <a:pt x="39890" y="13995"/>
                  </a:lnTo>
                  <a:lnTo>
                    <a:pt x="44259" y="17957"/>
                  </a:lnTo>
                  <a:lnTo>
                    <a:pt x="54508" y="17957"/>
                  </a:lnTo>
                  <a:lnTo>
                    <a:pt x="57912" y="15278"/>
                  </a:lnTo>
                  <a:lnTo>
                    <a:pt x="58585" y="14744"/>
                  </a:lnTo>
                  <a:lnTo>
                    <a:pt x="59296" y="10312"/>
                  </a:lnTo>
                  <a:lnTo>
                    <a:pt x="59321" y="10058"/>
                  </a:lnTo>
                  <a:lnTo>
                    <a:pt x="64846" y="10058"/>
                  </a:lnTo>
                  <a:lnTo>
                    <a:pt x="64846" y="18364"/>
                  </a:lnTo>
                  <a:lnTo>
                    <a:pt x="70154" y="18364"/>
                  </a:lnTo>
                  <a:lnTo>
                    <a:pt x="70154" y="10058"/>
                  </a:lnTo>
                  <a:lnTo>
                    <a:pt x="70154" y="7340"/>
                  </a:lnTo>
                  <a:lnTo>
                    <a:pt x="70154" y="215"/>
                  </a:lnTo>
                  <a:close/>
                </a:path>
                <a:path w="224790" h="37465">
                  <a:moveTo>
                    <a:pt x="94780" y="21577"/>
                  </a:moveTo>
                  <a:lnTo>
                    <a:pt x="90322" y="19837"/>
                  </a:lnTo>
                  <a:lnTo>
                    <a:pt x="88480" y="16306"/>
                  </a:lnTo>
                  <a:lnTo>
                    <a:pt x="87541" y="14516"/>
                  </a:lnTo>
                  <a:lnTo>
                    <a:pt x="87541" y="4140"/>
                  </a:lnTo>
                  <a:lnTo>
                    <a:pt x="92290" y="4140"/>
                  </a:lnTo>
                  <a:lnTo>
                    <a:pt x="92290" y="1397"/>
                  </a:lnTo>
                  <a:lnTo>
                    <a:pt x="77152" y="1397"/>
                  </a:lnTo>
                  <a:lnTo>
                    <a:pt x="77152" y="4140"/>
                  </a:lnTo>
                  <a:lnTo>
                    <a:pt x="82321" y="4140"/>
                  </a:lnTo>
                  <a:lnTo>
                    <a:pt x="82321" y="14846"/>
                  </a:lnTo>
                  <a:lnTo>
                    <a:pt x="79362" y="20053"/>
                  </a:lnTo>
                  <a:lnTo>
                    <a:pt x="74993" y="21513"/>
                  </a:lnTo>
                  <a:lnTo>
                    <a:pt x="77038" y="23241"/>
                  </a:lnTo>
                  <a:lnTo>
                    <a:pt x="77241" y="23393"/>
                  </a:lnTo>
                  <a:lnTo>
                    <a:pt x="80365" y="22885"/>
                  </a:lnTo>
                  <a:lnTo>
                    <a:pt x="84048" y="19202"/>
                  </a:lnTo>
                  <a:lnTo>
                    <a:pt x="84950" y="16306"/>
                  </a:lnTo>
                  <a:lnTo>
                    <a:pt x="85877" y="19253"/>
                  </a:lnTo>
                  <a:lnTo>
                    <a:pt x="89547" y="22923"/>
                  </a:lnTo>
                  <a:lnTo>
                    <a:pt x="92595" y="23406"/>
                  </a:lnTo>
                  <a:lnTo>
                    <a:pt x="94780" y="21577"/>
                  </a:lnTo>
                  <a:close/>
                </a:path>
                <a:path w="224790" h="37465">
                  <a:moveTo>
                    <a:pt x="108407" y="215"/>
                  </a:moveTo>
                  <a:lnTo>
                    <a:pt x="103466" y="215"/>
                  </a:lnTo>
                  <a:lnTo>
                    <a:pt x="103466" y="10033"/>
                  </a:lnTo>
                  <a:lnTo>
                    <a:pt x="99847" y="10033"/>
                  </a:lnTo>
                  <a:lnTo>
                    <a:pt x="99847" y="215"/>
                  </a:lnTo>
                  <a:lnTo>
                    <a:pt x="94894" y="215"/>
                  </a:lnTo>
                  <a:lnTo>
                    <a:pt x="94894" y="35788"/>
                  </a:lnTo>
                  <a:lnTo>
                    <a:pt x="99847" y="35788"/>
                  </a:lnTo>
                  <a:lnTo>
                    <a:pt x="99847" y="12776"/>
                  </a:lnTo>
                  <a:lnTo>
                    <a:pt x="103466" y="12776"/>
                  </a:lnTo>
                  <a:lnTo>
                    <a:pt x="103466" y="35788"/>
                  </a:lnTo>
                  <a:lnTo>
                    <a:pt x="108407" y="35788"/>
                  </a:lnTo>
                  <a:lnTo>
                    <a:pt x="108407" y="12776"/>
                  </a:lnTo>
                  <a:lnTo>
                    <a:pt x="108407" y="10033"/>
                  </a:lnTo>
                  <a:lnTo>
                    <a:pt x="108407" y="215"/>
                  </a:lnTo>
                  <a:close/>
                </a:path>
                <a:path w="224790" h="37465">
                  <a:moveTo>
                    <a:pt x="131381" y="4330"/>
                  </a:moveTo>
                  <a:lnTo>
                    <a:pt x="125628" y="4330"/>
                  </a:lnTo>
                  <a:lnTo>
                    <a:pt x="125628" y="0"/>
                  </a:lnTo>
                  <a:lnTo>
                    <a:pt x="120408" y="0"/>
                  </a:lnTo>
                  <a:lnTo>
                    <a:pt x="120408" y="4330"/>
                  </a:lnTo>
                  <a:lnTo>
                    <a:pt x="114693" y="4330"/>
                  </a:lnTo>
                  <a:lnTo>
                    <a:pt x="114693" y="7010"/>
                  </a:lnTo>
                  <a:lnTo>
                    <a:pt x="119849" y="7010"/>
                  </a:lnTo>
                  <a:lnTo>
                    <a:pt x="116255" y="8940"/>
                  </a:lnTo>
                  <a:lnTo>
                    <a:pt x="114808" y="11264"/>
                  </a:lnTo>
                  <a:lnTo>
                    <a:pt x="114782" y="18491"/>
                  </a:lnTo>
                  <a:lnTo>
                    <a:pt x="118529" y="22034"/>
                  </a:lnTo>
                  <a:lnTo>
                    <a:pt x="127622" y="22034"/>
                  </a:lnTo>
                  <a:lnTo>
                    <a:pt x="130378" y="19392"/>
                  </a:lnTo>
                  <a:lnTo>
                    <a:pt x="131330" y="18491"/>
                  </a:lnTo>
                  <a:lnTo>
                    <a:pt x="131203" y="11264"/>
                  </a:lnTo>
                  <a:lnTo>
                    <a:pt x="129781" y="8940"/>
                  </a:lnTo>
                  <a:lnTo>
                    <a:pt x="126606" y="7213"/>
                  </a:lnTo>
                  <a:lnTo>
                    <a:pt x="126606" y="11264"/>
                  </a:lnTo>
                  <a:lnTo>
                    <a:pt x="126606" y="17043"/>
                  </a:lnTo>
                  <a:lnTo>
                    <a:pt x="125006" y="19392"/>
                  </a:lnTo>
                  <a:lnTo>
                    <a:pt x="121081" y="19392"/>
                  </a:lnTo>
                  <a:lnTo>
                    <a:pt x="119456" y="17043"/>
                  </a:lnTo>
                  <a:lnTo>
                    <a:pt x="119443" y="11264"/>
                  </a:lnTo>
                  <a:lnTo>
                    <a:pt x="121081" y="8890"/>
                  </a:lnTo>
                  <a:lnTo>
                    <a:pt x="125006" y="8890"/>
                  </a:lnTo>
                  <a:lnTo>
                    <a:pt x="126606" y="11264"/>
                  </a:lnTo>
                  <a:lnTo>
                    <a:pt x="126606" y="7213"/>
                  </a:lnTo>
                  <a:lnTo>
                    <a:pt x="126238" y="7010"/>
                  </a:lnTo>
                  <a:lnTo>
                    <a:pt x="131381" y="7010"/>
                  </a:lnTo>
                  <a:lnTo>
                    <a:pt x="131381" y="4330"/>
                  </a:lnTo>
                  <a:close/>
                </a:path>
                <a:path w="224790" h="37465">
                  <a:moveTo>
                    <a:pt x="146316" y="215"/>
                  </a:moveTo>
                  <a:lnTo>
                    <a:pt x="141376" y="215"/>
                  </a:lnTo>
                  <a:lnTo>
                    <a:pt x="141376" y="10033"/>
                  </a:lnTo>
                  <a:lnTo>
                    <a:pt x="138328" y="10033"/>
                  </a:lnTo>
                  <a:lnTo>
                    <a:pt x="138328" y="215"/>
                  </a:lnTo>
                  <a:lnTo>
                    <a:pt x="133362" y="215"/>
                  </a:lnTo>
                  <a:lnTo>
                    <a:pt x="133362" y="35788"/>
                  </a:lnTo>
                  <a:lnTo>
                    <a:pt x="138328" y="35788"/>
                  </a:lnTo>
                  <a:lnTo>
                    <a:pt x="138328" y="12776"/>
                  </a:lnTo>
                  <a:lnTo>
                    <a:pt x="141376" y="12776"/>
                  </a:lnTo>
                  <a:lnTo>
                    <a:pt x="141376" y="35788"/>
                  </a:lnTo>
                  <a:lnTo>
                    <a:pt x="146316" y="35788"/>
                  </a:lnTo>
                  <a:lnTo>
                    <a:pt x="146316" y="215"/>
                  </a:lnTo>
                  <a:close/>
                </a:path>
                <a:path w="224790" h="37465">
                  <a:moveTo>
                    <a:pt x="176453" y="215"/>
                  </a:moveTo>
                  <a:lnTo>
                    <a:pt x="171526" y="215"/>
                  </a:lnTo>
                  <a:lnTo>
                    <a:pt x="171526" y="4724"/>
                  </a:lnTo>
                  <a:lnTo>
                    <a:pt x="171526" y="7493"/>
                  </a:lnTo>
                  <a:lnTo>
                    <a:pt x="171526" y="14147"/>
                  </a:lnTo>
                  <a:lnTo>
                    <a:pt x="168249" y="14147"/>
                  </a:lnTo>
                  <a:lnTo>
                    <a:pt x="168389" y="13766"/>
                  </a:lnTo>
                  <a:lnTo>
                    <a:pt x="168694" y="12801"/>
                  </a:lnTo>
                  <a:lnTo>
                    <a:pt x="168859" y="11811"/>
                  </a:lnTo>
                  <a:lnTo>
                    <a:pt x="168859" y="9664"/>
                  </a:lnTo>
                  <a:lnTo>
                    <a:pt x="168706" y="8763"/>
                  </a:lnTo>
                  <a:lnTo>
                    <a:pt x="168249" y="7493"/>
                  </a:lnTo>
                  <a:lnTo>
                    <a:pt x="171526" y="7493"/>
                  </a:lnTo>
                  <a:lnTo>
                    <a:pt x="171526" y="4724"/>
                  </a:lnTo>
                  <a:lnTo>
                    <a:pt x="166611" y="4724"/>
                  </a:lnTo>
                  <a:lnTo>
                    <a:pt x="166293" y="4356"/>
                  </a:lnTo>
                  <a:lnTo>
                    <a:pt x="164833" y="2679"/>
                  </a:lnTo>
                  <a:lnTo>
                    <a:pt x="163944" y="2273"/>
                  </a:lnTo>
                  <a:lnTo>
                    <a:pt x="163944" y="7099"/>
                  </a:lnTo>
                  <a:lnTo>
                    <a:pt x="163906" y="14490"/>
                  </a:lnTo>
                  <a:lnTo>
                    <a:pt x="162217" y="17208"/>
                  </a:lnTo>
                  <a:lnTo>
                    <a:pt x="157581" y="17208"/>
                  </a:lnTo>
                  <a:lnTo>
                    <a:pt x="155879" y="14490"/>
                  </a:lnTo>
                  <a:lnTo>
                    <a:pt x="155879" y="7099"/>
                  </a:lnTo>
                  <a:lnTo>
                    <a:pt x="157632" y="4356"/>
                  </a:lnTo>
                  <a:lnTo>
                    <a:pt x="162217" y="4356"/>
                  </a:lnTo>
                  <a:lnTo>
                    <a:pt x="163944" y="7099"/>
                  </a:lnTo>
                  <a:lnTo>
                    <a:pt x="163944" y="2273"/>
                  </a:lnTo>
                  <a:lnTo>
                    <a:pt x="162433" y="1574"/>
                  </a:lnTo>
                  <a:lnTo>
                    <a:pt x="154990" y="1574"/>
                  </a:lnTo>
                  <a:lnTo>
                    <a:pt x="150977" y="5689"/>
                  </a:lnTo>
                  <a:lnTo>
                    <a:pt x="150977" y="15798"/>
                  </a:lnTo>
                  <a:lnTo>
                    <a:pt x="154990" y="19913"/>
                  </a:lnTo>
                  <a:lnTo>
                    <a:pt x="162369" y="19913"/>
                  </a:lnTo>
                  <a:lnTo>
                    <a:pt x="164757" y="18859"/>
                  </a:lnTo>
                  <a:lnTo>
                    <a:pt x="166268" y="17208"/>
                  </a:lnTo>
                  <a:lnTo>
                    <a:pt x="166522" y="16929"/>
                  </a:lnTo>
                  <a:lnTo>
                    <a:pt x="171526" y="16929"/>
                  </a:lnTo>
                  <a:lnTo>
                    <a:pt x="171526" y="35801"/>
                  </a:lnTo>
                  <a:lnTo>
                    <a:pt x="176453" y="35801"/>
                  </a:lnTo>
                  <a:lnTo>
                    <a:pt x="176453" y="16929"/>
                  </a:lnTo>
                  <a:lnTo>
                    <a:pt x="176453" y="14147"/>
                  </a:lnTo>
                  <a:lnTo>
                    <a:pt x="176453" y="7493"/>
                  </a:lnTo>
                  <a:lnTo>
                    <a:pt x="176453" y="4724"/>
                  </a:lnTo>
                  <a:lnTo>
                    <a:pt x="176453" y="215"/>
                  </a:lnTo>
                  <a:close/>
                </a:path>
                <a:path w="224790" h="37465">
                  <a:moveTo>
                    <a:pt x="183807" y="215"/>
                  </a:moveTo>
                  <a:lnTo>
                    <a:pt x="178879" y="215"/>
                  </a:lnTo>
                  <a:lnTo>
                    <a:pt x="178879" y="35788"/>
                  </a:lnTo>
                  <a:lnTo>
                    <a:pt x="183807" y="35788"/>
                  </a:lnTo>
                  <a:lnTo>
                    <a:pt x="183807" y="215"/>
                  </a:lnTo>
                  <a:close/>
                </a:path>
                <a:path w="224790" h="37465">
                  <a:moveTo>
                    <a:pt x="208445" y="1308"/>
                  </a:moveTo>
                  <a:lnTo>
                    <a:pt x="203136" y="1308"/>
                  </a:lnTo>
                  <a:lnTo>
                    <a:pt x="203136" y="6578"/>
                  </a:lnTo>
                  <a:lnTo>
                    <a:pt x="203136" y="9321"/>
                  </a:lnTo>
                  <a:lnTo>
                    <a:pt x="203136" y="15671"/>
                  </a:lnTo>
                  <a:lnTo>
                    <a:pt x="195897" y="15671"/>
                  </a:lnTo>
                  <a:lnTo>
                    <a:pt x="195897" y="9321"/>
                  </a:lnTo>
                  <a:lnTo>
                    <a:pt x="203136" y="9321"/>
                  </a:lnTo>
                  <a:lnTo>
                    <a:pt x="203136" y="6578"/>
                  </a:lnTo>
                  <a:lnTo>
                    <a:pt x="195897" y="6578"/>
                  </a:lnTo>
                  <a:lnTo>
                    <a:pt x="195897" y="1308"/>
                  </a:lnTo>
                  <a:lnTo>
                    <a:pt x="190576" y="1308"/>
                  </a:lnTo>
                  <a:lnTo>
                    <a:pt x="190576" y="16992"/>
                  </a:lnTo>
                  <a:lnTo>
                    <a:pt x="192087" y="18402"/>
                  </a:lnTo>
                  <a:lnTo>
                    <a:pt x="208445" y="18402"/>
                  </a:lnTo>
                  <a:lnTo>
                    <a:pt x="208445" y="15671"/>
                  </a:lnTo>
                  <a:lnTo>
                    <a:pt x="208445" y="9321"/>
                  </a:lnTo>
                  <a:lnTo>
                    <a:pt x="208445" y="6578"/>
                  </a:lnTo>
                  <a:lnTo>
                    <a:pt x="208445" y="1308"/>
                  </a:lnTo>
                  <a:close/>
                </a:path>
                <a:path w="224790" h="37465">
                  <a:moveTo>
                    <a:pt x="217728" y="24663"/>
                  </a:moveTo>
                  <a:lnTo>
                    <a:pt x="216725" y="23799"/>
                  </a:lnTo>
                  <a:lnTo>
                    <a:pt x="213512" y="21018"/>
                  </a:lnTo>
                  <a:lnTo>
                    <a:pt x="212471" y="21018"/>
                  </a:lnTo>
                  <a:lnTo>
                    <a:pt x="212471" y="26289"/>
                  </a:lnTo>
                  <a:lnTo>
                    <a:pt x="212471" y="31953"/>
                  </a:lnTo>
                  <a:lnTo>
                    <a:pt x="210515" y="34442"/>
                  </a:lnTo>
                  <a:lnTo>
                    <a:pt x="206070" y="34442"/>
                  </a:lnTo>
                  <a:lnTo>
                    <a:pt x="204101" y="31953"/>
                  </a:lnTo>
                  <a:lnTo>
                    <a:pt x="204101" y="26289"/>
                  </a:lnTo>
                  <a:lnTo>
                    <a:pt x="206070" y="23799"/>
                  </a:lnTo>
                  <a:lnTo>
                    <a:pt x="210515" y="23799"/>
                  </a:lnTo>
                  <a:lnTo>
                    <a:pt x="212471" y="26289"/>
                  </a:lnTo>
                  <a:lnTo>
                    <a:pt x="212471" y="21018"/>
                  </a:lnTo>
                  <a:lnTo>
                    <a:pt x="203123" y="21018"/>
                  </a:lnTo>
                  <a:lnTo>
                    <a:pt x="198869" y="24663"/>
                  </a:lnTo>
                  <a:lnTo>
                    <a:pt x="198869" y="33680"/>
                  </a:lnTo>
                  <a:lnTo>
                    <a:pt x="203022" y="37249"/>
                  </a:lnTo>
                  <a:lnTo>
                    <a:pt x="213512" y="37249"/>
                  </a:lnTo>
                  <a:lnTo>
                    <a:pt x="216763" y="34442"/>
                  </a:lnTo>
                  <a:lnTo>
                    <a:pt x="217652" y="33680"/>
                  </a:lnTo>
                  <a:lnTo>
                    <a:pt x="217728" y="24663"/>
                  </a:lnTo>
                  <a:close/>
                </a:path>
                <a:path w="224790" h="37465">
                  <a:moveTo>
                    <a:pt x="224548" y="7073"/>
                  </a:moveTo>
                  <a:lnTo>
                    <a:pt x="218630" y="7073"/>
                  </a:lnTo>
                  <a:lnTo>
                    <a:pt x="218630" y="317"/>
                  </a:lnTo>
                  <a:lnTo>
                    <a:pt x="213321" y="317"/>
                  </a:lnTo>
                  <a:lnTo>
                    <a:pt x="213321" y="20154"/>
                  </a:lnTo>
                  <a:lnTo>
                    <a:pt x="218630" y="20154"/>
                  </a:lnTo>
                  <a:lnTo>
                    <a:pt x="218630" y="9842"/>
                  </a:lnTo>
                  <a:lnTo>
                    <a:pt x="224548" y="9842"/>
                  </a:lnTo>
                  <a:lnTo>
                    <a:pt x="224548" y="7073"/>
                  </a:lnTo>
                  <a:close/>
                </a:path>
              </a:pathLst>
            </a:custGeom>
            <a:solidFill>
              <a:srgbClr val="5A5757"/>
            </a:solidFill>
          </p:spPr>
          <p:txBody>
            <a:bodyPr wrap="square" lIns="0" tIns="0" rIns="0" bIns="0" rtlCol="0"/>
            <a:lstStyle/>
            <a:p>
              <a:endParaRPr>
                <a:latin typeface="Times" pitchFamily="18" charset="0"/>
              </a:endParaRPr>
            </a:p>
          </p:txBody>
        </p:sp>
        <p:pic>
          <p:nvPicPr>
            <p:cNvPr id="38" name="object 13">
              <a:extLst>
                <a:ext uri="{FF2B5EF4-FFF2-40B4-BE49-F238E27FC236}">
                  <a16:creationId xmlns:a16="http://schemas.microsoft.com/office/drawing/2014/main" id="{4E3D95F3-1F88-55A8-BBEA-3A2DC8F2738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11926" y="521134"/>
              <a:ext cx="410413" cy="89471"/>
            </a:xfrm>
            <a:prstGeom prst="rect">
              <a:avLst/>
            </a:prstGeom>
          </p:spPr>
        </p:pic>
        <p:pic>
          <p:nvPicPr>
            <p:cNvPr id="39" name="object 14">
              <a:extLst>
                <a:ext uri="{FF2B5EF4-FFF2-40B4-BE49-F238E27FC236}">
                  <a16:creationId xmlns:a16="http://schemas.microsoft.com/office/drawing/2014/main" id="{E20019C8-3633-0D84-B1C1-6F7841313F5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60008" y="460837"/>
              <a:ext cx="202810" cy="196797"/>
            </a:xfrm>
            <a:prstGeom prst="rect">
              <a:avLst/>
            </a:prstGeom>
          </p:spPr>
        </p:pic>
      </p:grpSp>
      <p:sp>
        <p:nvSpPr>
          <p:cNvPr id="40" name="object 35">
            <a:extLst>
              <a:ext uri="{FF2B5EF4-FFF2-40B4-BE49-F238E27FC236}">
                <a16:creationId xmlns:a16="http://schemas.microsoft.com/office/drawing/2014/main" id="{A57B0B89-8C27-97E5-50DC-8AD0D01F37A9}"/>
              </a:ext>
            </a:extLst>
          </p:cNvPr>
          <p:cNvSpPr/>
          <p:nvPr/>
        </p:nvSpPr>
        <p:spPr>
          <a:xfrm>
            <a:off x="0" y="12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>
                <a:moveTo>
                  <a:pt x="7559992" y="10511650"/>
                </a:moveTo>
                <a:lnTo>
                  <a:pt x="7559980" y="181610"/>
                </a:lnTo>
                <a:lnTo>
                  <a:pt x="7559980" y="181305"/>
                </a:lnTo>
                <a:lnTo>
                  <a:pt x="7559980" y="1270"/>
                </a:lnTo>
                <a:lnTo>
                  <a:pt x="7559980" y="0"/>
                </a:lnTo>
                <a:lnTo>
                  <a:pt x="7376134" y="0"/>
                </a:lnTo>
                <a:lnTo>
                  <a:pt x="7376134" y="181610"/>
                </a:lnTo>
                <a:lnTo>
                  <a:pt x="7376134" y="10511650"/>
                </a:lnTo>
                <a:lnTo>
                  <a:pt x="177723" y="10511650"/>
                </a:lnTo>
                <a:lnTo>
                  <a:pt x="177723" y="181610"/>
                </a:lnTo>
                <a:lnTo>
                  <a:pt x="7376134" y="181610"/>
                </a:lnTo>
                <a:lnTo>
                  <a:pt x="7376134" y="0"/>
                </a:lnTo>
                <a:lnTo>
                  <a:pt x="1003947" y="0"/>
                </a:lnTo>
                <a:lnTo>
                  <a:pt x="1003947" y="1270"/>
                </a:lnTo>
                <a:lnTo>
                  <a:pt x="0" y="1270"/>
                </a:lnTo>
                <a:lnTo>
                  <a:pt x="0" y="181610"/>
                </a:lnTo>
                <a:lnTo>
                  <a:pt x="0" y="10511650"/>
                </a:lnTo>
                <a:lnTo>
                  <a:pt x="0" y="10513060"/>
                </a:lnTo>
                <a:lnTo>
                  <a:pt x="0" y="10691990"/>
                </a:lnTo>
                <a:lnTo>
                  <a:pt x="7559992" y="10691990"/>
                </a:lnTo>
                <a:lnTo>
                  <a:pt x="7559992" y="10511650"/>
                </a:lnTo>
                <a:close/>
              </a:path>
            </a:pathLst>
          </a:custGeom>
          <a:solidFill>
            <a:srgbClr val="004386"/>
          </a:solidFill>
        </p:spPr>
        <p:txBody>
          <a:bodyPr wrap="square" lIns="0" tIns="0" rIns="0" bIns="0" rtlCol="0"/>
          <a:lstStyle/>
          <a:p>
            <a:endParaRPr>
              <a:latin typeface="Times" pitchFamily="18" charset="0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511454" y="2374900"/>
            <a:ext cx="2440666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en-US" altLang="ko-KR" sz="1100" dirty="0">
                <a:solidFill>
                  <a:schemeClr val="tx1"/>
                </a:solidFill>
                <a:latin typeface="Times" pitchFamily="18" charset="0"/>
              </a:rPr>
              <a:t>Risk of tripping while moving to the work position</a:t>
            </a:r>
            <a:endParaRPr lang="ko-KR" altLang="en-US" sz="1100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499384" y="2984500"/>
            <a:ext cx="2440666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en-US" altLang="ko-KR" sz="1100" dirty="0">
                <a:solidFill>
                  <a:schemeClr val="tx1"/>
                </a:solidFill>
                <a:latin typeface="Times" pitchFamily="18" charset="0"/>
              </a:rPr>
              <a:t>Risk of falling or collision when transporting members with a crane.</a:t>
            </a:r>
            <a:endParaRPr lang="ko-KR" altLang="en-US" sz="1100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575584" y="3670300"/>
            <a:ext cx="2440666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en-US" altLang="ko-KR" sz="1100" dirty="0">
                <a:solidFill>
                  <a:schemeClr val="tx1"/>
                </a:solidFill>
                <a:latin typeface="Times" pitchFamily="18" charset="0"/>
              </a:rPr>
              <a:t>Risk of injury when wearing damaged protective equipment.</a:t>
            </a:r>
            <a:endParaRPr lang="ko-KR" altLang="en-US" sz="1100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3321050" y="2363787"/>
            <a:ext cx="2440666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en-US" altLang="ko-KR" sz="1100" dirty="0">
                <a:solidFill>
                  <a:schemeClr val="tx1"/>
                </a:solidFill>
                <a:latin typeface="Times" pitchFamily="18" charset="0"/>
              </a:rPr>
              <a:t>Secure a safe passage by keeping the area organized.</a:t>
            </a:r>
            <a:endParaRPr lang="ko-KR" altLang="en-US" sz="1100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3318784" y="3033712"/>
            <a:ext cx="2440666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en-US" altLang="ko-KR" sz="1100" dirty="0">
                <a:solidFill>
                  <a:schemeClr val="tx1"/>
                </a:solidFill>
                <a:latin typeface="Times" pitchFamily="18" charset="0"/>
              </a:rPr>
              <a:t>Prohibit access beneath crane transport operations.</a:t>
            </a:r>
            <a:endParaRPr lang="ko-KR" altLang="en-US" sz="1100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3318784" y="3670300"/>
            <a:ext cx="2440666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en-US" altLang="ko-KR" sz="1100" dirty="0">
                <a:solidFill>
                  <a:schemeClr val="tx1"/>
                </a:solidFill>
                <a:latin typeface="Times" pitchFamily="18" charset="0"/>
              </a:rPr>
              <a:t>Wear proper protective equipment; inspect its condition and replace defective gear.</a:t>
            </a:r>
            <a:endParaRPr lang="ko-KR" altLang="en-US" sz="1100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499384" y="4737100"/>
            <a:ext cx="2440666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en-US" altLang="ko-KR" sz="1100" dirty="0">
                <a:solidFill>
                  <a:schemeClr val="tx1"/>
                </a:solidFill>
                <a:latin typeface="Times" pitchFamily="18" charset="0"/>
              </a:rPr>
              <a:t>Risk of tipping over a heavy load due to a defective lever puller</a:t>
            </a:r>
            <a:endParaRPr lang="ko-KR" altLang="en-US" sz="1100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499384" y="5346700"/>
            <a:ext cx="2440666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en-US" altLang="ko-KR" sz="1100" dirty="0">
                <a:solidFill>
                  <a:schemeClr val="tx1"/>
                </a:solidFill>
                <a:latin typeface="Times" pitchFamily="18" charset="0"/>
              </a:rPr>
              <a:t>Risk of falling through an opening while moving members</a:t>
            </a:r>
            <a:endParaRPr lang="ko-KR" altLang="en-US" sz="1100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499384" y="6032500"/>
            <a:ext cx="2440666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en-US" altLang="ko-KR" sz="1100" dirty="0">
                <a:solidFill>
                  <a:schemeClr val="tx1"/>
                </a:solidFill>
                <a:latin typeface="Times" pitchFamily="18" charset="0"/>
              </a:rPr>
              <a:t>Risk of workers being trapped due to members falling over from defective tack welding.</a:t>
            </a:r>
            <a:endParaRPr lang="ko-KR" altLang="en-US" sz="1100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499384" y="6718300"/>
            <a:ext cx="2440666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en-US" altLang="ko-KR" sz="1100" dirty="0">
                <a:solidFill>
                  <a:schemeClr val="tx1"/>
                </a:solidFill>
                <a:latin typeface="Times" pitchFamily="18" charset="0"/>
              </a:rPr>
              <a:t>Risk of electric shock from exposed welding cable conductors.</a:t>
            </a:r>
            <a:endParaRPr lang="ko-KR" altLang="en-US" sz="1100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499384" y="7327900"/>
            <a:ext cx="2440666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en-US" altLang="ko-KR" sz="1100" dirty="0">
                <a:solidFill>
                  <a:schemeClr val="tx1"/>
                </a:solidFill>
                <a:latin typeface="Times" pitchFamily="18" charset="0"/>
              </a:rPr>
              <a:t>Risk of burns from welding sparks and eye injury from arc light.</a:t>
            </a:r>
            <a:endParaRPr lang="ko-KR" altLang="en-US" sz="1100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499384" y="8166100"/>
            <a:ext cx="2440666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en-US" altLang="ko-KR" sz="1100" dirty="0">
                <a:solidFill>
                  <a:schemeClr val="tx1"/>
                </a:solidFill>
                <a:latin typeface="Times" pitchFamily="18" charset="0"/>
              </a:rPr>
              <a:t>Risk of health hazards from welding fumes and toxic gases during welding.</a:t>
            </a:r>
            <a:endParaRPr lang="ko-KR" altLang="en-US" sz="1100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3034601" y="4744626"/>
            <a:ext cx="2877325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en-US" altLang="ko-KR" sz="1000" dirty="0">
                <a:solidFill>
                  <a:schemeClr val="tx1"/>
                </a:solidFill>
                <a:latin typeface="Times" pitchFamily="18" charset="0"/>
              </a:rPr>
              <a:t>. Check the hooks and chains for deformation or damage before work.</a:t>
            </a:r>
          </a:p>
          <a:p>
            <a:pPr algn="l"/>
            <a:r>
              <a:rPr lang="en-US" altLang="ko-KR" sz="1000" dirty="0">
                <a:solidFill>
                  <a:schemeClr val="tx1"/>
                </a:solidFill>
                <a:latin typeface="Times" pitchFamily="18" charset="0"/>
              </a:rPr>
              <a:t>. Follow the rated load capacity when using lever pullers and chain blocks.</a:t>
            </a:r>
            <a:endParaRPr lang="ko-KR" altLang="en-US" sz="1000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3034525" y="5422900"/>
            <a:ext cx="2877325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en-US" altLang="ko-KR" sz="1000" dirty="0">
                <a:solidFill>
                  <a:schemeClr val="tx1"/>
                </a:solidFill>
                <a:latin typeface="Times" pitchFamily="18" charset="0"/>
              </a:rPr>
              <a:t>. Implement protective measures (e.g., covers) for openings before work.</a:t>
            </a:r>
            <a:endParaRPr lang="ko-KR" altLang="en-US" sz="1000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3034525" y="6032500"/>
            <a:ext cx="2877325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en-US" altLang="ko-KR" sz="1000" dirty="0">
                <a:solidFill>
                  <a:schemeClr val="tx1"/>
                </a:solidFill>
                <a:latin typeface="Times" pitchFamily="18" charset="0"/>
              </a:rPr>
              <a:t>. Install each member according to appropriate standards and use supports to prevent tipping.</a:t>
            </a:r>
            <a:endParaRPr lang="ko-KR" altLang="en-US" sz="1000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3034525" y="6642100"/>
            <a:ext cx="2877325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en-US" altLang="ko-KR" sz="1000" dirty="0">
                <a:solidFill>
                  <a:schemeClr val="tx1"/>
                </a:solidFill>
                <a:latin typeface="Times" pitchFamily="18" charset="0"/>
              </a:rPr>
              <a:t>. Check cable insulation before work and maintain its performance.</a:t>
            </a:r>
            <a:endParaRPr lang="ko-KR" altLang="en-US" sz="1000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3016250" y="7327900"/>
            <a:ext cx="2877325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en-US" altLang="ko-KR" sz="1000" dirty="0">
                <a:solidFill>
                  <a:schemeClr val="tx1"/>
                </a:solidFill>
                <a:latin typeface="Times" pitchFamily="18" charset="0"/>
              </a:rPr>
              <a:t>. Wear safety glasses or a face shield with sufficient shading to protect eyes from harmful radiation during welding.</a:t>
            </a:r>
            <a:endParaRPr lang="ko-KR" altLang="en-US" sz="1000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3034525" y="8242300"/>
            <a:ext cx="2877325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en-US" altLang="ko-KR" sz="1000" dirty="0">
                <a:solidFill>
                  <a:schemeClr val="tx1"/>
                </a:solidFill>
                <a:latin typeface="Times" pitchFamily="18" charset="0"/>
              </a:rPr>
              <a:t>. Ensure ventilation during work and wear appropriate respiratory protection (e.g., a combination dust/gas mask for materials with paint, grease, or coatings; an air-supplied mask for confined spaces with asphyxiation risk).</a:t>
            </a:r>
            <a:endParaRPr lang="ko-KR" altLang="en-US" sz="1000" dirty="0">
              <a:solidFill>
                <a:schemeClr val="tx1"/>
              </a:solidFill>
              <a:latin typeface="Times" pitchFamily="18" charset="0"/>
            </a:endParaRPr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849" y="402882"/>
            <a:ext cx="1127125" cy="279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8050" y="1493512"/>
            <a:ext cx="135890" cy="160020"/>
          </a:xfrm>
          <a:custGeom>
            <a:avLst/>
            <a:gdLst/>
            <a:ahLst/>
            <a:cxnLst/>
            <a:rect l="l" t="t" r="r" b="b"/>
            <a:pathLst>
              <a:path w="135890" h="160019">
                <a:moveTo>
                  <a:pt x="0" y="68008"/>
                </a:moveTo>
                <a:lnTo>
                  <a:pt x="56045" y="159880"/>
                </a:lnTo>
                <a:lnTo>
                  <a:pt x="135420" y="0"/>
                </a:lnTo>
              </a:path>
            </a:pathLst>
          </a:custGeom>
          <a:ln w="38099">
            <a:solidFill>
              <a:srgbClr val="004386"/>
            </a:solidFill>
          </a:ln>
        </p:spPr>
        <p:txBody>
          <a:bodyPr wrap="square" lIns="0" tIns="0" rIns="0" bIns="0" rtlCol="0"/>
          <a:lstStyle/>
          <a:p>
            <a:endParaRPr>
              <a:latin typeface="Times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50996" y="1401082"/>
            <a:ext cx="5857875" cy="988091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45"/>
              </a:spcBef>
            </a:pPr>
            <a:r>
              <a:rPr lang="en-US" sz="1400" b="1" spc="-25" dirty="0">
                <a:solidFill>
                  <a:srgbClr val="004386"/>
                </a:solidFill>
                <a:latin typeface="Times" pitchFamily="18" charset="0"/>
                <a:cs typeface="SDNemony2eBasicHv"/>
              </a:rPr>
              <a:t>Summary</a:t>
            </a:r>
            <a:endParaRPr sz="1400" b="1" dirty="0">
              <a:latin typeface="Times" pitchFamily="18" charset="0"/>
              <a:cs typeface="SDNemony2eBasicHv"/>
            </a:endParaRPr>
          </a:p>
          <a:p>
            <a:pPr marL="12700" marR="5080">
              <a:spcBef>
                <a:spcPts val="300"/>
              </a:spcBef>
            </a:pPr>
            <a:r>
              <a:rPr lang="en-US" sz="1300" spc="-40" dirty="0">
                <a:latin typeface="Times" pitchFamily="18" charset="0"/>
                <a:cs typeface="SDGothicNeoa-eMd"/>
              </a:rPr>
              <a:t>A worker at the block drying company was installing a vertical member onto a base plate using a lever puller. When he applied load, the tack weld broke, causing the member to tip over and crush the worker.</a:t>
            </a:r>
            <a:endParaRPr sz="1300" dirty="0">
              <a:latin typeface="Times" pitchFamily="18" charset="0"/>
              <a:cs typeface="SDGothicNeoa-eMd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9992" y="2772003"/>
            <a:ext cx="4879632" cy="1930501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748050" y="5437074"/>
            <a:ext cx="135890" cy="160020"/>
          </a:xfrm>
          <a:custGeom>
            <a:avLst/>
            <a:gdLst/>
            <a:ahLst/>
            <a:cxnLst/>
            <a:rect l="l" t="t" r="r" b="b"/>
            <a:pathLst>
              <a:path w="135890" h="160020">
                <a:moveTo>
                  <a:pt x="0" y="68008"/>
                </a:moveTo>
                <a:lnTo>
                  <a:pt x="56045" y="159880"/>
                </a:lnTo>
                <a:lnTo>
                  <a:pt x="135420" y="0"/>
                </a:lnTo>
              </a:path>
            </a:pathLst>
          </a:custGeom>
          <a:ln w="38099">
            <a:solidFill>
              <a:srgbClr val="004386"/>
            </a:solidFill>
          </a:ln>
        </p:spPr>
        <p:txBody>
          <a:bodyPr wrap="square" lIns="0" tIns="0" rIns="0" bIns="0" rtlCol="0"/>
          <a:lstStyle/>
          <a:p>
            <a:endParaRPr>
              <a:latin typeface="Times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4208" y="5106177"/>
            <a:ext cx="6031865" cy="0"/>
          </a:xfrm>
          <a:custGeom>
            <a:avLst/>
            <a:gdLst/>
            <a:ahLst/>
            <a:cxnLst/>
            <a:rect l="l" t="t" r="r" b="b"/>
            <a:pathLst>
              <a:path w="6031865">
                <a:moveTo>
                  <a:pt x="6031585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4386"/>
            </a:solidFill>
          </a:ln>
        </p:spPr>
        <p:txBody>
          <a:bodyPr wrap="square" lIns="0" tIns="0" rIns="0" bIns="0" rtlCol="0"/>
          <a:lstStyle/>
          <a:p>
            <a:endParaRPr>
              <a:latin typeface="Times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4208" y="7690194"/>
            <a:ext cx="6031865" cy="0"/>
          </a:xfrm>
          <a:custGeom>
            <a:avLst/>
            <a:gdLst/>
            <a:ahLst/>
            <a:cxnLst/>
            <a:rect l="l" t="t" r="r" b="b"/>
            <a:pathLst>
              <a:path w="6031865">
                <a:moveTo>
                  <a:pt x="6031585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4386"/>
            </a:solidFill>
          </a:ln>
        </p:spPr>
        <p:txBody>
          <a:bodyPr wrap="square" lIns="0" tIns="0" rIns="0" bIns="0" rtlCol="0"/>
          <a:lstStyle/>
          <a:p>
            <a:endParaRPr>
              <a:latin typeface="Times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48050" y="7955274"/>
            <a:ext cx="135890" cy="160020"/>
          </a:xfrm>
          <a:custGeom>
            <a:avLst/>
            <a:gdLst/>
            <a:ahLst/>
            <a:cxnLst/>
            <a:rect l="l" t="t" r="r" b="b"/>
            <a:pathLst>
              <a:path w="135890" h="160020">
                <a:moveTo>
                  <a:pt x="0" y="68008"/>
                </a:moveTo>
                <a:lnTo>
                  <a:pt x="56045" y="159880"/>
                </a:lnTo>
                <a:lnTo>
                  <a:pt x="135420" y="0"/>
                </a:lnTo>
              </a:path>
            </a:pathLst>
          </a:custGeom>
          <a:ln w="38099">
            <a:solidFill>
              <a:srgbClr val="004386"/>
            </a:solidFill>
          </a:ln>
        </p:spPr>
        <p:txBody>
          <a:bodyPr wrap="square" lIns="0" tIns="0" rIns="0" bIns="0" rtlCol="0"/>
          <a:lstStyle/>
          <a:p>
            <a:endParaRPr>
              <a:latin typeface="Times" pitchFamily="18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16300" y="7953375"/>
            <a:ext cx="6567150" cy="222753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48285">
              <a:lnSpc>
                <a:spcPct val="100000"/>
              </a:lnSpc>
              <a:spcBef>
                <a:spcPts val="130"/>
              </a:spcBef>
            </a:pPr>
            <a:r>
              <a:rPr lang="en-US" sz="1400" b="1" dirty="0">
                <a:solidFill>
                  <a:srgbClr val="004386"/>
                </a:solidFill>
                <a:latin typeface="Times" pitchFamily="18" charset="0"/>
                <a:cs typeface="SDNemony2eBasicHv"/>
              </a:rPr>
              <a:t>Preventive Measures</a:t>
            </a:r>
            <a:endParaRPr sz="1400" b="1" dirty="0">
              <a:latin typeface="Times" pitchFamily="18" charset="0"/>
              <a:cs typeface="SDNemony2eBasicHv"/>
            </a:endParaRPr>
          </a:p>
          <a:p>
            <a:pPr marL="264795" indent="-234950">
              <a:lnSpc>
                <a:spcPct val="100000"/>
              </a:lnSpc>
              <a:spcBef>
                <a:spcPts val="1035"/>
              </a:spcBef>
              <a:buChar char="■"/>
              <a:tabLst>
                <a:tab pos="265430" algn="l"/>
              </a:tabLst>
            </a:pPr>
            <a:r>
              <a:rPr lang="en-US" sz="1300" dirty="0">
                <a:solidFill>
                  <a:srgbClr val="056FB8"/>
                </a:solidFill>
                <a:latin typeface="Times" pitchFamily="18" charset="0"/>
                <a:cs typeface="SDGothicNeoa-hExBd"/>
              </a:rPr>
              <a:t>Thorough prevention of vertical member tipping</a:t>
            </a:r>
            <a:endParaRPr sz="1300" dirty="0">
              <a:latin typeface="Times" pitchFamily="18" charset="0"/>
              <a:cs typeface="SDGothicNeoa-hExBd"/>
            </a:endParaRPr>
          </a:p>
          <a:p>
            <a:pPr marL="257810" indent="-191770">
              <a:lnSpc>
                <a:spcPct val="100000"/>
              </a:lnSpc>
              <a:spcBef>
                <a:spcPts val="780"/>
              </a:spcBef>
              <a:buChar char="•"/>
              <a:tabLst>
                <a:tab pos="258445" algn="l"/>
              </a:tabLst>
            </a:pPr>
            <a:r>
              <a:rPr lang="en-US" sz="1300" dirty="0">
                <a:latin typeface="Times" pitchFamily="18" charset="0"/>
                <a:cs typeface="SDGothicNeoa-eMd"/>
              </a:rPr>
              <a:t>During the installation of vertical members, secure an overhead support using a crane.</a:t>
            </a:r>
            <a:endParaRPr sz="1300" dirty="0">
              <a:latin typeface="Times" pitchFamily="18" charset="0"/>
              <a:cs typeface="SDGothicNeoa-eMd"/>
            </a:endParaRPr>
          </a:p>
          <a:p>
            <a:pPr marL="257810" indent="-191770">
              <a:lnSpc>
                <a:spcPct val="100000"/>
              </a:lnSpc>
              <a:spcBef>
                <a:spcPts val="540"/>
              </a:spcBef>
              <a:buChar char="•"/>
              <a:tabLst>
                <a:tab pos="258445" algn="l"/>
              </a:tabLst>
            </a:pPr>
            <a:r>
              <a:rPr lang="en-US" sz="1300" dirty="0">
                <a:latin typeface="Times" pitchFamily="18" charset="0"/>
                <a:cs typeface="SDGothicNeoa-eMd"/>
              </a:rPr>
              <a:t>Install supports or reinforcements on both sides.</a:t>
            </a:r>
            <a:endParaRPr sz="1300" dirty="0">
              <a:latin typeface="Times" pitchFamily="18" charset="0"/>
              <a:cs typeface="SDGothicNeoa-eMd"/>
            </a:endParaRPr>
          </a:p>
          <a:p>
            <a:pPr marL="257810" indent="-191770">
              <a:lnSpc>
                <a:spcPct val="100000"/>
              </a:lnSpc>
              <a:spcBef>
                <a:spcPts val="540"/>
              </a:spcBef>
              <a:buChar char="•"/>
              <a:tabLst>
                <a:tab pos="258445" algn="l"/>
              </a:tabLst>
            </a:pPr>
            <a:r>
              <a:rPr lang="en-US" sz="1300" dirty="0">
                <a:latin typeface="Times" pitchFamily="18" charset="0"/>
                <a:cs typeface="SDGothicNeoa-eMd"/>
              </a:rPr>
              <a:t>For block members, check the center of gravity and assess the risk of tipping.</a:t>
            </a:r>
            <a:endParaRPr sz="1300" dirty="0">
              <a:latin typeface="Times" pitchFamily="18" charset="0"/>
              <a:cs typeface="SDGothicNeoa-eMd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950" dirty="0">
              <a:latin typeface="Times" pitchFamily="18" charset="0"/>
              <a:cs typeface="SDGothicNeoa-eMd"/>
            </a:endParaRPr>
          </a:p>
          <a:p>
            <a:pPr marL="247015" indent="-234950">
              <a:lnSpc>
                <a:spcPct val="100000"/>
              </a:lnSpc>
              <a:spcBef>
                <a:spcPts val="5"/>
              </a:spcBef>
              <a:buChar char="■"/>
              <a:tabLst>
                <a:tab pos="247650" algn="l"/>
              </a:tabLst>
            </a:pPr>
            <a:r>
              <a:rPr lang="en-US" sz="1300" dirty="0">
                <a:solidFill>
                  <a:srgbClr val="056FB8"/>
                </a:solidFill>
                <a:latin typeface="Times" pitchFamily="18" charset="0"/>
                <a:cs typeface="SDGothicNeoa-hExBd"/>
              </a:rPr>
              <a:t>Strict compliance with the tack welding standards</a:t>
            </a:r>
            <a:endParaRPr sz="1300" dirty="0">
              <a:latin typeface="Times" pitchFamily="18" charset="0"/>
              <a:cs typeface="SDGothicNeoa-hExBd"/>
            </a:endParaRPr>
          </a:p>
          <a:p>
            <a:pPr marL="244475" lvl="1" indent="-178435">
              <a:lnSpc>
                <a:spcPct val="100000"/>
              </a:lnSpc>
              <a:spcBef>
                <a:spcPts val="705"/>
              </a:spcBef>
              <a:buChar char="•"/>
              <a:tabLst>
                <a:tab pos="245110" algn="l"/>
              </a:tabLst>
            </a:pPr>
            <a:r>
              <a:rPr lang="en-US" sz="1300" dirty="0">
                <a:latin typeface="Times" pitchFamily="18" charset="0"/>
                <a:cs typeface="SDGothicNeoa-eMd"/>
              </a:rPr>
              <a:t>When tack-welding vertical members, follow the company standards and tack-welding guidelines and weld both sides simultaneously under strict supervision.</a:t>
            </a:r>
            <a:endParaRPr sz="1300" dirty="0">
              <a:latin typeface="Times" pitchFamily="18" charset="0"/>
              <a:cs typeface="SDGothicNeoa-eM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34300" y="5454015"/>
            <a:ext cx="5628640" cy="198387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29870">
              <a:lnSpc>
                <a:spcPct val="100000"/>
              </a:lnSpc>
              <a:spcBef>
                <a:spcPts val="130"/>
              </a:spcBef>
            </a:pPr>
            <a:r>
              <a:rPr lang="en-US" sz="1400" b="1" dirty="0">
                <a:solidFill>
                  <a:srgbClr val="004386"/>
                </a:solidFill>
                <a:latin typeface="Times" pitchFamily="18" charset="0"/>
                <a:cs typeface="SDNemony2eBasicHv"/>
              </a:rPr>
              <a:t>Causes</a:t>
            </a:r>
            <a:endParaRPr sz="1400" b="1" dirty="0">
              <a:latin typeface="Times" pitchFamily="18" charset="0"/>
              <a:cs typeface="SDNemony2eBasicHv"/>
            </a:endParaRPr>
          </a:p>
          <a:p>
            <a:pPr marL="247015" indent="-234950">
              <a:lnSpc>
                <a:spcPct val="100000"/>
              </a:lnSpc>
              <a:spcBef>
                <a:spcPts val="1035"/>
              </a:spcBef>
              <a:buChar char="■"/>
              <a:tabLst>
                <a:tab pos="247650" algn="l"/>
              </a:tabLst>
            </a:pPr>
            <a:r>
              <a:rPr lang="en-US" sz="1300" spc="-20" dirty="0">
                <a:solidFill>
                  <a:srgbClr val="056FB8"/>
                </a:solidFill>
                <a:latin typeface="Times" pitchFamily="18" charset="0"/>
                <a:cs typeface="SDGothicNeoa-hExBd"/>
              </a:rPr>
              <a:t>Failure to implement measures to prevent tipping of vertical members</a:t>
            </a:r>
            <a:endParaRPr sz="1300" dirty="0">
              <a:latin typeface="Times" pitchFamily="18" charset="0"/>
              <a:cs typeface="SDGothicNeoa-hExBd"/>
            </a:endParaRPr>
          </a:p>
          <a:p>
            <a:pPr marL="240029" indent="-192405">
              <a:lnSpc>
                <a:spcPct val="100000"/>
              </a:lnSpc>
              <a:spcBef>
                <a:spcPts val="565"/>
              </a:spcBef>
              <a:buChar char="•"/>
              <a:tabLst>
                <a:tab pos="240665" algn="l"/>
              </a:tabLst>
            </a:pPr>
            <a:r>
              <a:rPr lang="en-US" sz="1300" spc="-20" dirty="0">
                <a:latin typeface="Times" pitchFamily="18" charset="0"/>
                <a:cs typeface="SDGothicNeoa-eMd"/>
              </a:rPr>
              <a:t>There was no overhead support to support the vertical members during welding.</a:t>
            </a:r>
            <a:endParaRPr sz="1300" dirty="0">
              <a:latin typeface="Times" pitchFamily="18" charset="0"/>
              <a:cs typeface="SDGothicNeoa-eMd"/>
            </a:endParaRPr>
          </a:p>
          <a:p>
            <a:pPr marL="240029" indent="-192405">
              <a:lnSpc>
                <a:spcPct val="100000"/>
              </a:lnSpc>
              <a:spcBef>
                <a:spcPts val="540"/>
              </a:spcBef>
              <a:buChar char="•"/>
              <a:tabLst>
                <a:tab pos="240665" algn="l"/>
              </a:tabLst>
            </a:pPr>
            <a:r>
              <a:rPr lang="en-US" sz="1300" spc="-20" dirty="0">
                <a:latin typeface="Times" pitchFamily="18" charset="0"/>
                <a:cs typeface="SDGothicNeoa-eMd"/>
              </a:rPr>
              <a:t>No supports or reinforcements were installed.</a:t>
            </a:r>
            <a:endParaRPr sz="1300" dirty="0">
              <a:latin typeface="Times" pitchFamily="18" charset="0"/>
              <a:cs typeface="SDGothicNeoa-eMd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50" dirty="0">
              <a:latin typeface="Times" pitchFamily="18" charset="0"/>
              <a:cs typeface="SDGothicNeoa-eMd"/>
            </a:endParaRPr>
          </a:p>
          <a:p>
            <a:pPr marL="247015" indent="-234950">
              <a:lnSpc>
                <a:spcPct val="100000"/>
              </a:lnSpc>
              <a:buChar char="■"/>
              <a:tabLst>
                <a:tab pos="247650" algn="l"/>
              </a:tabLst>
            </a:pPr>
            <a:r>
              <a:rPr lang="en-US" sz="1300" spc="-25" dirty="0">
                <a:solidFill>
                  <a:srgbClr val="056FB8"/>
                </a:solidFill>
                <a:latin typeface="Times" pitchFamily="18" charset="0"/>
                <a:cs typeface="SDGothicNeoa-hExBd"/>
              </a:rPr>
              <a:t>Failure to comply with tack welding standards</a:t>
            </a:r>
            <a:endParaRPr sz="1300" dirty="0">
              <a:latin typeface="Times" pitchFamily="18" charset="0"/>
              <a:cs typeface="SDGothicNeoa-hExBd"/>
            </a:endParaRPr>
          </a:p>
          <a:p>
            <a:pPr marL="240029" indent="-192405">
              <a:lnSpc>
                <a:spcPct val="100000"/>
              </a:lnSpc>
              <a:spcBef>
                <a:spcPts val="735"/>
              </a:spcBef>
              <a:buChar char="•"/>
              <a:tabLst>
                <a:tab pos="240665" algn="l"/>
              </a:tabLst>
            </a:pPr>
            <a:r>
              <a:rPr lang="en-US" sz="1300" spc="-20" dirty="0">
                <a:latin typeface="Times" pitchFamily="18" charset="0"/>
                <a:cs typeface="SDGothicNeoa-eMd"/>
              </a:rPr>
              <a:t>The tack welding standards were not observed, and only one side of the vertical member was welded.</a:t>
            </a:r>
            <a:endParaRPr sz="1300" dirty="0">
              <a:latin typeface="Times" pitchFamily="18" charset="0"/>
              <a:cs typeface="SDGothicNeoa-eMd"/>
            </a:endParaRPr>
          </a:p>
        </p:txBody>
      </p:sp>
      <p:sp>
        <p:nvSpPr>
          <p:cNvPr id="23" name="object 8">
            <a:extLst>
              <a:ext uri="{FF2B5EF4-FFF2-40B4-BE49-F238E27FC236}">
                <a16:creationId xmlns:a16="http://schemas.microsoft.com/office/drawing/2014/main" id="{489588F6-D3B2-AB19-7E81-349062D85259}"/>
              </a:ext>
            </a:extLst>
          </p:cNvPr>
          <p:cNvSpPr/>
          <p:nvPr/>
        </p:nvSpPr>
        <p:spPr>
          <a:xfrm>
            <a:off x="0" y="-1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>
                <a:moveTo>
                  <a:pt x="7559992" y="0"/>
                </a:moveTo>
                <a:lnTo>
                  <a:pt x="0" y="2108"/>
                </a:lnTo>
                <a:lnTo>
                  <a:pt x="2222" y="10692003"/>
                </a:lnTo>
                <a:lnTo>
                  <a:pt x="7559992" y="10692003"/>
                </a:lnTo>
                <a:lnTo>
                  <a:pt x="7559992" y="10513733"/>
                </a:lnTo>
                <a:lnTo>
                  <a:pt x="180416" y="10513733"/>
                </a:lnTo>
                <a:lnTo>
                  <a:pt x="180416" y="182499"/>
                </a:lnTo>
                <a:lnTo>
                  <a:pt x="7559992" y="182499"/>
                </a:lnTo>
                <a:lnTo>
                  <a:pt x="7559992" y="0"/>
                </a:lnTo>
                <a:close/>
              </a:path>
              <a:path w="7560309" h="10692130">
                <a:moveTo>
                  <a:pt x="7559992" y="182499"/>
                </a:moveTo>
                <a:lnTo>
                  <a:pt x="7378827" y="182499"/>
                </a:lnTo>
                <a:lnTo>
                  <a:pt x="7378827" y="10513733"/>
                </a:lnTo>
                <a:lnTo>
                  <a:pt x="7559992" y="10513733"/>
                </a:lnTo>
                <a:lnTo>
                  <a:pt x="7559992" y="182499"/>
                </a:lnTo>
                <a:close/>
              </a:path>
            </a:pathLst>
          </a:custGeom>
          <a:solidFill>
            <a:srgbClr val="004386"/>
          </a:solidFill>
        </p:spPr>
        <p:txBody>
          <a:bodyPr wrap="square" lIns="0" tIns="0" rIns="0" bIns="0" rtlCol="0"/>
          <a:lstStyle/>
          <a:p>
            <a:endParaRPr>
              <a:latin typeface="Times" pitchFamily="18" charset="0"/>
            </a:endParaRP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638EE15C-B027-C087-EF1C-9FF5A383C6E4}"/>
              </a:ext>
            </a:extLst>
          </p:cNvPr>
          <p:cNvGrpSpPr/>
          <p:nvPr/>
        </p:nvGrpSpPr>
        <p:grpSpPr>
          <a:xfrm>
            <a:off x="5660278" y="403212"/>
            <a:ext cx="1452001" cy="254737"/>
            <a:chOff x="5660278" y="403212"/>
            <a:chExt cx="1452001" cy="254737"/>
          </a:xfrm>
        </p:grpSpPr>
        <p:pic>
          <p:nvPicPr>
            <p:cNvPr id="25" name="object 9">
              <a:extLst>
                <a:ext uri="{FF2B5EF4-FFF2-40B4-BE49-F238E27FC236}">
                  <a16:creationId xmlns:a16="http://schemas.microsoft.com/office/drawing/2014/main" id="{EAF41366-9A1B-A265-62E6-65DDB10A50E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58291" y="533701"/>
              <a:ext cx="471424" cy="86092"/>
            </a:xfrm>
            <a:prstGeom prst="rect">
              <a:avLst/>
            </a:prstGeom>
          </p:spPr>
        </p:pic>
        <p:pic>
          <p:nvPicPr>
            <p:cNvPr id="26" name="object 10">
              <a:extLst>
                <a:ext uri="{FF2B5EF4-FFF2-40B4-BE49-F238E27FC236}">
                  <a16:creationId xmlns:a16="http://schemas.microsoft.com/office/drawing/2014/main" id="{00A91109-2E44-D707-87D7-80117599361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25983" y="403212"/>
              <a:ext cx="186296" cy="186283"/>
            </a:xfrm>
            <a:prstGeom prst="rect">
              <a:avLst/>
            </a:prstGeom>
          </p:spPr>
        </p:pic>
        <p:sp>
          <p:nvSpPr>
            <p:cNvPr id="27" name="object 11">
              <a:extLst>
                <a:ext uri="{FF2B5EF4-FFF2-40B4-BE49-F238E27FC236}">
                  <a16:creationId xmlns:a16="http://schemas.microsoft.com/office/drawing/2014/main" id="{AA3D99BC-5492-A360-CD82-3B34C158CA68}"/>
                </a:ext>
              </a:extLst>
            </p:cNvPr>
            <p:cNvSpPr/>
            <p:nvPr/>
          </p:nvSpPr>
          <p:spPr>
            <a:xfrm>
              <a:off x="6465837" y="471195"/>
              <a:ext cx="224790" cy="37465"/>
            </a:xfrm>
            <a:custGeom>
              <a:avLst/>
              <a:gdLst/>
              <a:ahLst/>
              <a:cxnLst/>
              <a:rect l="l" t="t" r="r" b="b"/>
              <a:pathLst>
                <a:path w="224790" h="37465">
                  <a:moveTo>
                    <a:pt x="22987" y="18415"/>
                  </a:moveTo>
                  <a:lnTo>
                    <a:pt x="18516" y="17322"/>
                  </a:lnTo>
                  <a:lnTo>
                    <a:pt x="14173" y="12903"/>
                  </a:lnTo>
                  <a:lnTo>
                    <a:pt x="14173" y="800"/>
                  </a:lnTo>
                  <a:lnTo>
                    <a:pt x="8839" y="800"/>
                  </a:lnTo>
                  <a:lnTo>
                    <a:pt x="8839" y="12903"/>
                  </a:lnTo>
                  <a:lnTo>
                    <a:pt x="4457" y="17322"/>
                  </a:lnTo>
                  <a:lnTo>
                    <a:pt x="0" y="18415"/>
                  </a:lnTo>
                  <a:lnTo>
                    <a:pt x="2349" y="20447"/>
                  </a:lnTo>
                  <a:lnTo>
                    <a:pt x="5969" y="20053"/>
                  </a:lnTo>
                  <a:lnTo>
                    <a:pt x="10312" y="16941"/>
                  </a:lnTo>
                  <a:lnTo>
                    <a:pt x="11493" y="13220"/>
                  </a:lnTo>
                  <a:lnTo>
                    <a:pt x="12738" y="17030"/>
                  </a:lnTo>
                  <a:lnTo>
                    <a:pt x="17030" y="20104"/>
                  </a:lnTo>
                  <a:lnTo>
                    <a:pt x="20662" y="20447"/>
                  </a:lnTo>
                  <a:lnTo>
                    <a:pt x="22987" y="18415"/>
                  </a:lnTo>
                  <a:close/>
                </a:path>
                <a:path w="224790" h="37465">
                  <a:moveTo>
                    <a:pt x="32131" y="33032"/>
                  </a:moveTo>
                  <a:lnTo>
                    <a:pt x="13157" y="33032"/>
                  </a:lnTo>
                  <a:lnTo>
                    <a:pt x="13157" y="24282"/>
                  </a:lnTo>
                  <a:lnTo>
                    <a:pt x="7848" y="24282"/>
                  </a:lnTo>
                  <a:lnTo>
                    <a:pt x="7848" y="34340"/>
                  </a:lnTo>
                  <a:lnTo>
                    <a:pt x="9398" y="35801"/>
                  </a:lnTo>
                  <a:lnTo>
                    <a:pt x="32131" y="35801"/>
                  </a:lnTo>
                  <a:lnTo>
                    <a:pt x="32131" y="33032"/>
                  </a:lnTo>
                  <a:close/>
                </a:path>
                <a:path w="224790" h="37465">
                  <a:moveTo>
                    <a:pt x="36703" y="7861"/>
                  </a:moveTo>
                  <a:lnTo>
                    <a:pt x="30797" y="7861"/>
                  </a:lnTo>
                  <a:lnTo>
                    <a:pt x="30797" y="228"/>
                  </a:lnTo>
                  <a:lnTo>
                    <a:pt x="25501" y="228"/>
                  </a:lnTo>
                  <a:lnTo>
                    <a:pt x="25501" y="26365"/>
                  </a:lnTo>
                  <a:lnTo>
                    <a:pt x="30797" y="26365"/>
                  </a:lnTo>
                  <a:lnTo>
                    <a:pt x="30797" y="10642"/>
                  </a:lnTo>
                  <a:lnTo>
                    <a:pt x="36703" y="10642"/>
                  </a:lnTo>
                  <a:lnTo>
                    <a:pt x="36703" y="7861"/>
                  </a:lnTo>
                  <a:close/>
                </a:path>
                <a:path w="224790" h="37465">
                  <a:moveTo>
                    <a:pt x="69761" y="21310"/>
                  </a:moveTo>
                  <a:lnTo>
                    <a:pt x="64452" y="21310"/>
                  </a:lnTo>
                  <a:lnTo>
                    <a:pt x="64452" y="25628"/>
                  </a:lnTo>
                  <a:lnTo>
                    <a:pt x="64452" y="28397"/>
                  </a:lnTo>
                  <a:lnTo>
                    <a:pt x="64452" y="33032"/>
                  </a:lnTo>
                  <a:lnTo>
                    <a:pt x="51689" y="33032"/>
                  </a:lnTo>
                  <a:lnTo>
                    <a:pt x="51689" y="28397"/>
                  </a:lnTo>
                  <a:lnTo>
                    <a:pt x="64452" y="28397"/>
                  </a:lnTo>
                  <a:lnTo>
                    <a:pt x="64452" y="25628"/>
                  </a:lnTo>
                  <a:lnTo>
                    <a:pt x="51689" y="25628"/>
                  </a:lnTo>
                  <a:lnTo>
                    <a:pt x="51689" y="21310"/>
                  </a:lnTo>
                  <a:lnTo>
                    <a:pt x="46380" y="21310"/>
                  </a:lnTo>
                  <a:lnTo>
                    <a:pt x="46380" y="34340"/>
                  </a:lnTo>
                  <a:lnTo>
                    <a:pt x="47917" y="35801"/>
                  </a:lnTo>
                  <a:lnTo>
                    <a:pt x="69761" y="35801"/>
                  </a:lnTo>
                  <a:lnTo>
                    <a:pt x="69761" y="33032"/>
                  </a:lnTo>
                  <a:lnTo>
                    <a:pt x="69761" y="28397"/>
                  </a:lnTo>
                  <a:lnTo>
                    <a:pt x="69761" y="25628"/>
                  </a:lnTo>
                  <a:lnTo>
                    <a:pt x="69761" y="21310"/>
                  </a:lnTo>
                  <a:close/>
                </a:path>
                <a:path w="224790" h="37465">
                  <a:moveTo>
                    <a:pt x="70167" y="228"/>
                  </a:moveTo>
                  <a:lnTo>
                    <a:pt x="64858" y="228"/>
                  </a:lnTo>
                  <a:lnTo>
                    <a:pt x="64858" y="7353"/>
                  </a:lnTo>
                  <a:lnTo>
                    <a:pt x="59220" y="7353"/>
                  </a:lnTo>
                  <a:lnTo>
                    <a:pt x="58127" y="3060"/>
                  </a:lnTo>
                  <a:lnTo>
                    <a:pt x="54203" y="228"/>
                  </a:lnTo>
                  <a:lnTo>
                    <a:pt x="54076" y="228"/>
                  </a:lnTo>
                  <a:lnTo>
                    <a:pt x="54076" y="5765"/>
                  </a:lnTo>
                  <a:lnTo>
                    <a:pt x="54076" y="12534"/>
                  </a:lnTo>
                  <a:lnTo>
                    <a:pt x="52082" y="15290"/>
                  </a:lnTo>
                  <a:lnTo>
                    <a:pt x="47193" y="15290"/>
                  </a:lnTo>
                  <a:lnTo>
                    <a:pt x="45212" y="12534"/>
                  </a:lnTo>
                  <a:lnTo>
                    <a:pt x="45212" y="5765"/>
                  </a:lnTo>
                  <a:lnTo>
                    <a:pt x="47193" y="3009"/>
                  </a:lnTo>
                  <a:lnTo>
                    <a:pt x="52082" y="3009"/>
                  </a:lnTo>
                  <a:lnTo>
                    <a:pt x="54076" y="5765"/>
                  </a:lnTo>
                  <a:lnTo>
                    <a:pt x="54076" y="228"/>
                  </a:lnTo>
                  <a:lnTo>
                    <a:pt x="44272" y="228"/>
                  </a:lnTo>
                  <a:lnTo>
                    <a:pt x="39903" y="4203"/>
                  </a:lnTo>
                  <a:lnTo>
                    <a:pt x="39903" y="14008"/>
                  </a:lnTo>
                  <a:lnTo>
                    <a:pt x="44272" y="17970"/>
                  </a:lnTo>
                  <a:lnTo>
                    <a:pt x="54521" y="17970"/>
                  </a:lnTo>
                  <a:lnTo>
                    <a:pt x="57924" y="15290"/>
                  </a:lnTo>
                  <a:lnTo>
                    <a:pt x="58597" y="14757"/>
                  </a:lnTo>
                  <a:lnTo>
                    <a:pt x="59334" y="10071"/>
                  </a:lnTo>
                  <a:lnTo>
                    <a:pt x="64858" y="10071"/>
                  </a:lnTo>
                  <a:lnTo>
                    <a:pt x="64858" y="18376"/>
                  </a:lnTo>
                  <a:lnTo>
                    <a:pt x="70167" y="18376"/>
                  </a:lnTo>
                  <a:lnTo>
                    <a:pt x="70167" y="10071"/>
                  </a:lnTo>
                  <a:lnTo>
                    <a:pt x="70167" y="7353"/>
                  </a:lnTo>
                  <a:lnTo>
                    <a:pt x="70167" y="228"/>
                  </a:lnTo>
                  <a:close/>
                </a:path>
                <a:path w="224790" h="37465">
                  <a:moveTo>
                    <a:pt x="94780" y="21590"/>
                  </a:moveTo>
                  <a:lnTo>
                    <a:pt x="90335" y="19862"/>
                  </a:lnTo>
                  <a:lnTo>
                    <a:pt x="88480" y="16319"/>
                  </a:lnTo>
                  <a:lnTo>
                    <a:pt x="87553" y="14541"/>
                  </a:lnTo>
                  <a:lnTo>
                    <a:pt x="87553" y="4152"/>
                  </a:lnTo>
                  <a:lnTo>
                    <a:pt x="92303" y="4152"/>
                  </a:lnTo>
                  <a:lnTo>
                    <a:pt x="92303" y="1422"/>
                  </a:lnTo>
                  <a:lnTo>
                    <a:pt x="77165" y="1422"/>
                  </a:lnTo>
                  <a:lnTo>
                    <a:pt x="77165" y="4152"/>
                  </a:lnTo>
                  <a:lnTo>
                    <a:pt x="82321" y="4152"/>
                  </a:lnTo>
                  <a:lnTo>
                    <a:pt x="82321" y="14859"/>
                  </a:lnTo>
                  <a:lnTo>
                    <a:pt x="79375" y="20078"/>
                  </a:lnTo>
                  <a:lnTo>
                    <a:pt x="75006" y="21526"/>
                  </a:lnTo>
                  <a:lnTo>
                    <a:pt x="77050" y="23253"/>
                  </a:lnTo>
                  <a:lnTo>
                    <a:pt x="77254" y="23406"/>
                  </a:lnTo>
                  <a:lnTo>
                    <a:pt x="80391" y="22898"/>
                  </a:lnTo>
                  <a:lnTo>
                    <a:pt x="84061" y="19215"/>
                  </a:lnTo>
                  <a:lnTo>
                    <a:pt x="84963" y="16319"/>
                  </a:lnTo>
                  <a:lnTo>
                    <a:pt x="85890" y="19265"/>
                  </a:lnTo>
                  <a:lnTo>
                    <a:pt x="89560" y="22936"/>
                  </a:lnTo>
                  <a:lnTo>
                    <a:pt x="92608" y="23418"/>
                  </a:lnTo>
                  <a:lnTo>
                    <a:pt x="94780" y="21590"/>
                  </a:lnTo>
                  <a:close/>
                </a:path>
                <a:path w="224790" h="37465">
                  <a:moveTo>
                    <a:pt x="108419" y="228"/>
                  </a:moveTo>
                  <a:lnTo>
                    <a:pt x="103466" y="228"/>
                  </a:lnTo>
                  <a:lnTo>
                    <a:pt x="103466" y="10058"/>
                  </a:lnTo>
                  <a:lnTo>
                    <a:pt x="99860" y="10058"/>
                  </a:lnTo>
                  <a:lnTo>
                    <a:pt x="99860" y="228"/>
                  </a:lnTo>
                  <a:lnTo>
                    <a:pt x="94907" y="228"/>
                  </a:lnTo>
                  <a:lnTo>
                    <a:pt x="94907" y="35801"/>
                  </a:lnTo>
                  <a:lnTo>
                    <a:pt x="99860" y="35801"/>
                  </a:lnTo>
                  <a:lnTo>
                    <a:pt x="99860" y="12788"/>
                  </a:lnTo>
                  <a:lnTo>
                    <a:pt x="103466" y="12788"/>
                  </a:lnTo>
                  <a:lnTo>
                    <a:pt x="103466" y="35801"/>
                  </a:lnTo>
                  <a:lnTo>
                    <a:pt x="108419" y="35801"/>
                  </a:lnTo>
                  <a:lnTo>
                    <a:pt x="108419" y="12788"/>
                  </a:lnTo>
                  <a:lnTo>
                    <a:pt x="108419" y="10058"/>
                  </a:lnTo>
                  <a:lnTo>
                    <a:pt x="108419" y="228"/>
                  </a:lnTo>
                  <a:close/>
                </a:path>
                <a:path w="224790" h="37465">
                  <a:moveTo>
                    <a:pt x="131381" y="4343"/>
                  </a:moveTo>
                  <a:lnTo>
                    <a:pt x="125641" y="4343"/>
                  </a:lnTo>
                  <a:lnTo>
                    <a:pt x="125641" y="0"/>
                  </a:lnTo>
                  <a:lnTo>
                    <a:pt x="120408" y="0"/>
                  </a:lnTo>
                  <a:lnTo>
                    <a:pt x="120408" y="4343"/>
                  </a:lnTo>
                  <a:lnTo>
                    <a:pt x="114693" y="4343"/>
                  </a:lnTo>
                  <a:lnTo>
                    <a:pt x="114693" y="7023"/>
                  </a:lnTo>
                  <a:lnTo>
                    <a:pt x="119849" y="7023"/>
                  </a:lnTo>
                  <a:lnTo>
                    <a:pt x="116255" y="8940"/>
                  </a:lnTo>
                  <a:lnTo>
                    <a:pt x="114808" y="11264"/>
                  </a:lnTo>
                  <a:lnTo>
                    <a:pt x="114782" y="18503"/>
                  </a:lnTo>
                  <a:lnTo>
                    <a:pt x="118529" y="22047"/>
                  </a:lnTo>
                  <a:lnTo>
                    <a:pt x="127635" y="22047"/>
                  </a:lnTo>
                  <a:lnTo>
                    <a:pt x="130390" y="19405"/>
                  </a:lnTo>
                  <a:lnTo>
                    <a:pt x="131343" y="18503"/>
                  </a:lnTo>
                  <a:lnTo>
                    <a:pt x="131229" y="11303"/>
                  </a:lnTo>
                  <a:lnTo>
                    <a:pt x="129781" y="8940"/>
                  </a:lnTo>
                  <a:lnTo>
                    <a:pt x="126606" y="7226"/>
                  </a:lnTo>
                  <a:lnTo>
                    <a:pt x="126606" y="11264"/>
                  </a:lnTo>
                  <a:lnTo>
                    <a:pt x="126606" y="17056"/>
                  </a:lnTo>
                  <a:lnTo>
                    <a:pt x="125018" y="19405"/>
                  </a:lnTo>
                  <a:lnTo>
                    <a:pt x="121081" y="19405"/>
                  </a:lnTo>
                  <a:lnTo>
                    <a:pt x="119468" y="17056"/>
                  </a:lnTo>
                  <a:lnTo>
                    <a:pt x="119456" y="11264"/>
                  </a:lnTo>
                  <a:lnTo>
                    <a:pt x="121081" y="8890"/>
                  </a:lnTo>
                  <a:lnTo>
                    <a:pt x="125018" y="8890"/>
                  </a:lnTo>
                  <a:lnTo>
                    <a:pt x="126606" y="11264"/>
                  </a:lnTo>
                  <a:lnTo>
                    <a:pt x="126606" y="7226"/>
                  </a:lnTo>
                  <a:lnTo>
                    <a:pt x="126250" y="7023"/>
                  </a:lnTo>
                  <a:lnTo>
                    <a:pt x="131381" y="7023"/>
                  </a:lnTo>
                  <a:lnTo>
                    <a:pt x="131381" y="4343"/>
                  </a:lnTo>
                  <a:close/>
                </a:path>
                <a:path w="224790" h="37465">
                  <a:moveTo>
                    <a:pt x="146316" y="228"/>
                  </a:moveTo>
                  <a:lnTo>
                    <a:pt x="141376" y="228"/>
                  </a:lnTo>
                  <a:lnTo>
                    <a:pt x="141376" y="10045"/>
                  </a:lnTo>
                  <a:lnTo>
                    <a:pt x="138328" y="10045"/>
                  </a:lnTo>
                  <a:lnTo>
                    <a:pt x="138328" y="228"/>
                  </a:lnTo>
                  <a:lnTo>
                    <a:pt x="133362" y="228"/>
                  </a:lnTo>
                  <a:lnTo>
                    <a:pt x="133362" y="35801"/>
                  </a:lnTo>
                  <a:lnTo>
                    <a:pt x="138328" y="35801"/>
                  </a:lnTo>
                  <a:lnTo>
                    <a:pt x="138328" y="12788"/>
                  </a:lnTo>
                  <a:lnTo>
                    <a:pt x="141376" y="12788"/>
                  </a:lnTo>
                  <a:lnTo>
                    <a:pt x="141376" y="35801"/>
                  </a:lnTo>
                  <a:lnTo>
                    <a:pt x="146316" y="35801"/>
                  </a:lnTo>
                  <a:lnTo>
                    <a:pt x="146316" y="228"/>
                  </a:lnTo>
                  <a:close/>
                </a:path>
                <a:path w="224790" h="37465">
                  <a:moveTo>
                    <a:pt x="176453" y="228"/>
                  </a:moveTo>
                  <a:lnTo>
                    <a:pt x="171526" y="228"/>
                  </a:lnTo>
                  <a:lnTo>
                    <a:pt x="171526" y="4737"/>
                  </a:lnTo>
                  <a:lnTo>
                    <a:pt x="171526" y="7505"/>
                  </a:lnTo>
                  <a:lnTo>
                    <a:pt x="171526" y="14160"/>
                  </a:lnTo>
                  <a:lnTo>
                    <a:pt x="168249" y="14160"/>
                  </a:lnTo>
                  <a:lnTo>
                    <a:pt x="168389" y="13779"/>
                  </a:lnTo>
                  <a:lnTo>
                    <a:pt x="168694" y="12814"/>
                  </a:lnTo>
                  <a:lnTo>
                    <a:pt x="168859" y="11811"/>
                  </a:lnTo>
                  <a:lnTo>
                    <a:pt x="168859" y="9677"/>
                  </a:lnTo>
                  <a:lnTo>
                    <a:pt x="168706" y="8775"/>
                  </a:lnTo>
                  <a:lnTo>
                    <a:pt x="168249" y="7505"/>
                  </a:lnTo>
                  <a:lnTo>
                    <a:pt x="171526" y="7505"/>
                  </a:lnTo>
                  <a:lnTo>
                    <a:pt x="171526" y="4737"/>
                  </a:lnTo>
                  <a:lnTo>
                    <a:pt x="166611" y="4737"/>
                  </a:lnTo>
                  <a:lnTo>
                    <a:pt x="166293" y="4368"/>
                  </a:lnTo>
                  <a:lnTo>
                    <a:pt x="164833" y="2692"/>
                  </a:lnTo>
                  <a:lnTo>
                    <a:pt x="163944" y="2286"/>
                  </a:lnTo>
                  <a:lnTo>
                    <a:pt x="163944" y="7099"/>
                  </a:lnTo>
                  <a:lnTo>
                    <a:pt x="163906" y="14503"/>
                  </a:lnTo>
                  <a:lnTo>
                    <a:pt x="162217" y="17221"/>
                  </a:lnTo>
                  <a:lnTo>
                    <a:pt x="157581" y="17221"/>
                  </a:lnTo>
                  <a:lnTo>
                    <a:pt x="155892" y="14503"/>
                  </a:lnTo>
                  <a:lnTo>
                    <a:pt x="155892" y="7099"/>
                  </a:lnTo>
                  <a:lnTo>
                    <a:pt x="157632" y="4368"/>
                  </a:lnTo>
                  <a:lnTo>
                    <a:pt x="162217" y="4368"/>
                  </a:lnTo>
                  <a:lnTo>
                    <a:pt x="163944" y="7099"/>
                  </a:lnTo>
                  <a:lnTo>
                    <a:pt x="163944" y="2286"/>
                  </a:lnTo>
                  <a:lnTo>
                    <a:pt x="162433" y="1587"/>
                  </a:lnTo>
                  <a:lnTo>
                    <a:pt x="155003" y="1587"/>
                  </a:lnTo>
                  <a:lnTo>
                    <a:pt x="150977" y="5702"/>
                  </a:lnTo>
                  <a:lnTo>
                    <a:pt x="150977" y="15811"/>
                  </a:lnTo>
                  <a:lnTo>
                    <a:pt x="155003" y="19926"/>
                  </a:lnTo>
                  <a:lnTo>
                    <a:pt x="162369" y="19926"/>
                  </a:lnTo>
                  <a:lnTo>
                    <a:pt x="164757" y="18872"/>
                  </a:lnTo>
                  <a:lnTo>
                    <a:pt x="166255" y="17221"/>
                  </a:lnTo>
                  <a:lnTo>
                    <a:pt x="166509" y="16941"/>
                  </a:lnTo>
                  <a:lnTo>
                    <a:pt x="171526" y="16941"/>
                  </a:lnTo>
                  <a:lnTo>
                    <a:pt x="171526" y="35814"/>
                  </a:lnTo>
                  <a:lnTo>
                    <a:pt x="176453" y="35814"/>
                  </a:lnTo>
                  <a:lnTo>
                    <a:pt x="176453" y="16941"/>
                  </a:lnTo>
                  <a:lnTo>
                    <a:pt x="176453" y="14160"/>
                  </a:lnTo>
                  <a:lnTo>
                    <a:pt x="176453" y="7505"/>
                  </a:lnTo>
                  <a:lnTo>
                    <a:pt x="176453" y="4737"/>
                  </a:lnTo>
                  <a:lnTo>
                    <a:pt x="176453" y="228"/>
                  </a:lnTo>
                  <a:close/>
                </a:path>
                <a:path w="224790" h="37465">
                  <a:moveTo>
                    <a:pt x="183807" y="228"/>
                  </a:moveTo>
                  <a:lnTo>
                    <a:pt x="178879" y="228"/>
                  </a:lnTo>
                  <a:lnTo>
                    <a:pt x="178879" y="35801"/>
                  </a:lnTo>
                  <a:lnTo>
                    <a:pt x="183807" y="35801"/>
                  </a:lnTo>
                  <a:lnTo>
                    <a:pt x="183807" y="228"/>
                  </a:lnTo>
                  <a:close/>
                </a:path>
                <a:path w="224790" h="37465">
                  <a:moveTo>
                    <a:pt x="208432" y="1320"/>
                  </a:moveTo>
                  <a:lnTo>
                    <a:pt x="203123" y="1320"/>
                  </a:lnTo>
                  <a:lnTo>
                    <a:pt x="203123" y="6591"/>
                  </a:lnTo>
                  <a:lnTo>
                    <a:pt x="203123" y="9334"/>
                  </a:lnTo>
                  <a:lnTo>
                    <a:pt x="203123" y="15684"/>
                  </a:lnTo>
                  <a:lnTo>
                    <a:pt x="195884" y="15684"/>
                  </a:lnTo>
                  <a:lnTo>
                    <a:pt x="195884" y="9334"/>
                  </a:lnTo>
                  <a:lnTo>
                    <a:pt x="203123" y="9334"/>
                  </a:lnTo>
                  <a:lnTo>
                    <a:pt x="203123" y="6591"/>
                  </a:lnTo>
                  <a:lnTo>
                    <a:pt x="195897" y="6591"/>
                  </a:lnTo>
                  <a:lnTo>
                    <a:pt x="195897" y="1320"/>
                  </a:lnTo>
                  <a:lnTo>
                    <a:pt x="190563" y="1320"/>
                  </a:lnTo>
                  <a:lnTo>
                    <a:pt x="190563" y="17005"/>
                  </a:lnTo>
                  <a:lnTo>
                    <a:pt x="192087" y="18415"/>
                  </a:lnTo>
                  <a:lnTo>
                    <a:pt x="208432" y="18415"/>
                  </a:lnTo>
                  <a:lnTo>
                    <a:pt x="208432" y="15684"/>
                  </a:lnTo>
                  <a:lnTo>
                    <a:pt x="208432" y="9334"/>
                  </a:lnTo>
                  <a:lnTo>
                    <a:pt x="208432" y="6591"/>
                  </a:lnTo>
                  <a:lnTo>
                    <a:pt x="208432" y="1320"/>
                  </a:lnTo>
                  <a:close/>
                </a:path>
                <a:path w="224790" h="37465">
                  <a:moveTo>
                    <a:pt x="217728" y="24650"/>
                  </a:moveTo>
                  <a:lnTo>
                    <a:pt x="216738" y="23799"/>
                  </a:lnTo>
                  <a:lnTo>
                    <a:pt x="213512" y="21018"/>
                  </a:lnTo>
                  <a:lnTo>
                    <a:pt x="212471" y="21018"/>
                  </a:lnTo>
                  <a:lnTo>
                    <a:pt x="212471" y="26289"/>
                  </a:lnTo>
                  <a:lnTo>
                    <a:pt x="212471" y="31953"/>
                  </a:lnTo>
                  <a:lnTo>
                    <a:pt x="210515" y="34442"/>
                  </a:lnTo>
                  <a:lnTo>
                    <a:pt x="206082" y="34442"/>
                  </a:lnTo>
                  <a:lnTo>
                    <a:pt x="204101" y="31953"/>
                  </a:lnTo>
                  <a:lnTo>
                    <a:pt x="204101" y="26289"/>
                  </a:lnTo>
                  <a:lnTo>
                    <a:pt x="206082" y="23799"/>
                  </a:lnTo>
                  <a:lnTo>
                    <a:pt x="210515" y="23799"/>
                  </a:lnTo>
                  <a:lnTo>
                    <a:pt x="212471" y="26289"/>
                  </a:lnTo>
                  <a:lnTo>
                    <a:pt x="212471" y="21018"/>
                  </a:lnTo>
                  <a:lnTo>
                    <a:pt x="203123" y="21018"/>
                  </a:lnTo>
                  <a:lnTo>
                    <a:pt x="198869" y="24650"/>
                  </a:lnTo>
                  <a:lnTo>
                    <a:pt x="198869" y="33680"/>
                  </a:lnTo>
                  <a:lnTo>
                    <a:pt x="203022" y="37236"/>
                  </a:lnTo>
                  <a:lnTo>
                    <a:pt x="213512" y="37236"/>
                  </a:lnTo>
                  <a:lnTo>
                    <a:pt x="216763" y="34442"/>
                  </a:lnTo>
                  <a:lnTo>
                    <a:pt x="217652" y="33680"/>
                  </a:lnTo>
                  <a:lnTo>
                    <a:pt x="217728" y="24650"/>
                  </a:lnTo>
                  <a:close/>
                </a:path>
                <a:path w="224790" h="37465">
                  <a:moveTo>
                    <a:pt x="224548" y="7086"/>
                  </a:moveTo>
                  <a:lnTo>
                    <a:pt x="218630" y="7086"/>
                  </a:lnTo>
                  <a:lnTo>
                    <a:pt x="218630" y="330"/>
                  </a:lnTo>
                  <a:lnTo>
                    <a:pt x="213321" y="330"/>
                  </a:lnTo>
                  <a:lnTo>
                    <a:pt x="213321" y="20167"/>
                  </a:lnTo>
                  <a:lnTo>
                    <a:pt x="218630" y="20167"/>
                  </a:lnTo>
                  <a:lnTo>
                    <a:pt x="218630" y="9855"/>
                  </a:lnTo>
                  <a:lnTo>
                    <a:pt x="224548" y="9855"/>
                  </a:lnTo>
                  <a:lnTo>
                    <a:pt x="224548" y="7086"/>
                  </a:lnTo>
                  <a:close/>
                </a:path>
              </a:pathLst>
            </a:custGeom>
            <a:solidFill>
              <a:srgbClr val="5A5757"/>
            </a:solidFill>
          </p:spPr>
          <p:txBody>
            <a:bodyPr wrap="square" lIns="0" tIns="0" rIns="0" bIns="0" rtlCol="0"/>
            <a:lstStyle/>
            <a:p>
              <a:endParaRPr>
                <a:latin typeface="Times" pitchFamily="18" charset="0"/>
              </a:endParaRPr>
            </a:p>
          </p:txBody>
        </p:sp>
        <p:pic>
          <p:nvPicPr>
            <p:cNvPr id="28" name="object 12">
              <a:extLst>
                <a:ext uri="{FF2B5EF4-FFF2-40B4-BE49-F238E27FC236}">
                  <a16:creationId xmlns:a16="http://schemas.microsoft.com/office/drawing/2014/main" id="{D1F0ABC6-A500-04F9-450A-540B697E020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12193" y="521458"/>
              <a:ext cx="410413" cy="89484"/>
            </a:xfrm>
            <a:prstGeom prst="rect">
              <a:avLst/>
            </a:prstGeom>
          </p:spPr>
        </p:pic>
        <p:pic>
          <p:nvPicPr>
            <p:cNvPr id="29" name="object 13">
              <a:extLst>
                <a:ext uri="{FF2B5EF4-FFF2-40B4-BE49-F238E27FC236}">
                  <a16:creationId xmlns:a16="http://schemas.microsoft.com/office/drawing/2014/main" id="{DA1F06F9-0911-747C-5AE6-879F32A04E5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60278" y="461160"/>
              <a:ext cx="202810" cy="196789"/>
            </a:xfrm>
            <a:prstGeom prst="rect">
              <a:avLst/>
            </a:prstGeom>
          </p:spPr>
        </p:pic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B350B60F-FEFE-62FE-1598-2766A570022F}"/>
              </a:ext>
            </a:extLst>
          </p:cNvPr>
          <p:cNvGrpSpPr/>
          <p:nvPr/>
        </p:nvGrpSpPr>
        <p:grpSpPr>
          <a:xfrm>
            <a:off x="476529" y="698258"/>
            <a:ext cx="6607365" cy="702824"/>
            <a:chOff x="476529" y="698258"/>
            <a:chExt cx="6607365" cy="526746"/>
          </a:xfrm>
        </p:grpSpPr>
        <p:sp>
          <p:nvSpPr>
            <p:cNvPr id="31" name="object 3">
              <a:extLst>
                <a:ext uri="{FF2B5EF4-FFF2-40B4-BE49-F238E27FC236}">
                  <a16:creationId xmlns:a16="http://schemas.microsoft.com/office/drawing/2014/main" id="{FCC70E9E-8752-45B5-05D7-0247AC5F43F8}"/>
                </a:ext>
              </a:extLst>
            </p:cNvPr>
            <p:cNvSpPr txBox="1"/>
            <p:nvPr/>
          </p:nvSpPr>
          <p:spPr>
            <a:xfrm>
              <a:off x="885024" y="758914"/>
              <a:ext cx="6198870" cy="466090"/>
            </a:xfrm>
            <a:prstGeom prst="rect">
              <a:avLst/>
            </a:prstGeom>
            <a:solidFill>
              <a:srgbClr val="004386"/>
            </a:solidFill>
          </p:spPr>
          <p:txBody>
            <a:bodyPr vert="horz" wrap="square" lIns="0" tIns="43180" rIns="0" bIns="0" rtlCol="0" anchor="ctr" anchorCtr="0">
              <a:no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  <a:tabLst>
                  <a:tab pos="1122045" algn="l"/>
                </a:tabLst>
              </a:pPr>
              <a:r>
                <a:rPr lang="en-US" altLang="ko-KR" sz="1600" baseline="5555" dirty="0">
                  <a:solidFill>
                    <a:srgbClr val="FFFFFF"/>
                  </a:solidFill>
                  <a:latin typeface="Times" pitchFamily="18" charset="0"/>
                  <a:cs typeface="SDNemony2eBasicHv"/>
                </a:rPr>
                <a:t>Accident Case</a:t>
              </a:r>
              <a:r>
                <a:rPr lang="ko-KR" altLang="en-US" sz="1600" spc="-22" baseline="5555" dirty="0">
                  <a:solidFill>
                    <a:srgbClr val="FFFFFF"/>
                  </a:solidFill>
                  <a:latin typeface="Times" pitchFamily="18" charset="0"/>
                  <a:cs typeface="SDNemony2eBasicHv"/>
                </a:rPr>
                <a:t> </a:t>
              </a:r>
              <a:r>
                <a:rPr lang="en-US" altLang="ko-KR" sz="1600" b="1" dirty="0">
                  <a:solidFill>
                    <a:srgbClr val="B5E1F8"/>
                  </a:solidFill>
                  <a:latin typeface="Times" pitchFamily="18" charset="0"/>
                  <a:cs typeface="SDNemony2cBasicRg"/>
                </a:rPr>
                <a:t>Crushed by a vertical member that tipped over due to weak tack-welds</a:t>
              </a:r>
              <a:endParaRPr lang="ko-KR" altLang="en-US" sz="1600" b="1" dirty="0">
                <a:latin typeface="Times" pitchFamily="18" charset="0"/>
                <a:cs typeface="SDNemony2cBasicRg"/>
              </a:endParaRPr>
            </a:p>
          </p:txBody>
        </p:sp>
        <p:sp>
          <p:nvSpPr>
            <p:cNvPr id="32" name="object 5">
              <a:extLst>
                <a:ext uri="{FF2B5EF4-FFF2-40B4-BE49-F238E27FC236}">
                  <a16:creationId xmlns:a16="http://schemas.microsoft.com/office/drawing/2014/main" id="{56F6CE1D-BE26-C27E-719F-F0586DF7C6AC}"/>
                </a:ext>
              </a:extLst>
            </p:cNvPr>
            <p:cNvSpPr/>
            <p:nvPr/>
          </p:nvSpPr>
          <p:spPr>
            <a:xfrm>
              <a:off x="476529" y="698258"/>
              <a:ext cx="402590" cy="520700"/>
            </a:xfrm>
            <a:custGeom>
              <a:avLst/>
              <a:gdLst/>
              <a:ahLst/>
              <a:cxnLst/>
              <a:rect l="l" t="t" r="r" b="b"/>
              <a:pathLst>
                <a:path w="402590" h="520700">
                  <a:moveTo>
                    <a:pt x="402145" y="0"/>
                  </a:moveTo>
                  <a:lnTo>
                    <a:pt x="0" y="0"/>
                  </a:lnTo>
                  <a:lnTo>
                    <a:pt x="0" y="520293"/>
                  </a:lnTo>
                  <a:lnTo>
                    <a:pt x="402145" y="520293"/>
                  </a:lnTo>
                  <a:lnTo>
                    <a:pt x="402145" y="0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4386"/>
              </a:solidFill>
            </a:ln>
          </p:spPr>
          <p:txBody>
            <a:bodyPr wrap="square" lIns="0" tIns="0" rIns="0" bIns="0" rtlCol="0"/>
            <a:lstStyle/>
            <a:p>
              <a:pPr algn="ctr"/>
              <a:r>
                <a:rPr lang="en-US" altLang="ko-KR" sz="3200" b="1" spc="10" dirty="0">
                  <a:solidFill>
                    <a:srgbClr val="004386"/>
                  </a:solidFill>
                  <a:latin typeface="Times" pitchFamily="18" charset="0"/>
                  <a:cs typeface="SDNemony2eBasicHv"/>
                </a:rPr>
                <a:t>!</a:t>
              </a:r>
              <a:endParaRPr lang="ko-KR" altLang="en-US" sz="3200" b="1" dirty="0">
                <a:latin typeface="Times" pitchFamily="18" charset="0"/>
                <a:cs typeface="SDNemony2eBasicHv"/>
              </a:endParaRPr>
            </a:p>
            <a:p>
              <a:endParaRPr dirty="0">
                <a:latin typeface="Times" pitchFamily="18" charset="0"/>
              </a:endParaRPr>
            </a:p>
          </p:txBody>
        </p:sp>
      </p:grp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849" y="402882"/>
            <a:ext cx="1127125" cy="279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</TotalTime>
  <Words>1230</Words>
  <Application>Microsoft Office PowerPoint</Application>
  <PresentationFormat>사용자 지정</PresentationFormat>
  <Paragraphs>143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2" baseType="lpstr">
      <vt:lpstr>SDGothicNeoa-eMd</vt:lpstr>
      <vt:lpstr>SDGothicNeoa-fSm</vt:lpstr>
      <vt:lpstr>SDNemony2eBasicHv</vt:lpstr>
      <vt:lpstr>Calibri</vt:lpstr>
      <vt:lpstr>Times</vt:lpstr>
      <vt:lpstr>Times New Roman</vt:lpstr>
      <vt:lpstr>Office Theme</vt:lpstr>
      <vt:lpstr>Installation Safety Operation Guide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수직부재 취부 안전작업 가이드</dc:title>
  <dc:creator>SEC210108</dc:creator>
  <cp:lastModifiedBy>KOSHA_User</cp:lastModifiedBy>
  <cp:revision>202</cp:revision>
  <dcterms:created xsi:type="dcterms:W3CDTF">2025-01-13T08:47:21Z</dcterms:created>
  <dcterms:modified xsi:type="dcterms:W3CDTF">2025-05-20T07:12:44Z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2025-01-03T00:00:00Z</vt:filetime>
  </property>
  <property fmtid="{D5CDD505-2E9C-101B-9397-08002B2CF9AE}" pid="3" name="Creator">
    <vt:lpwstr>Adobe InDesign 14.0 (Macintosh)</vt:lpwstr>
  </property>
  <property fmtid="{D5CDD505-2E9C-101B-9397-08002B2CF9AE}" pid="4" name="LastSaved">
    <vt:filetime>2025-01-13T00:00:00Z</vt:filetime>
  </property>
  <property fmtid="{D5CDD505-2E9C-101B-9397-08002B2CF9AE}" pid="5" name="Producer">
    <vt:lpwstr>Adobe PDF Library 15.0</vt:lpwstr>
  </property>
</Properties>
</file>